
<file path=[Content_Types].xml><?xml version="1.0" encoding="utf-8"?>
<Types xmlns="http://schemas.openxmlformats.org/package/2006/content-types">
  <Default Extension="png" ContentType="image/png"/>
  <Default Extension="emf" ContentType="image/x-emf"/>
  <Default Extension="3gp" ContentType="video/3gp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93" r:id="rId3"/>
  </p:sldMasterIdLst>
  <p:notesMasterIdLst>
    <p:notesMasterId r:id="rId17"/>
  </p:notesMasterIdLst>
  <p:sldIdLst>
    <p:sldId id="658" r:id="rId4"/>
    <p:sldId id="322" r:id="rId5"/>
    <p:sldId id="652" r:id="rId6"/>
    <p:sldId id="653" r:id="rId7"/>
    <p:sldId id="650" r:id="rId8"/>
    <p:sldId id="656" r:id="rId9"/>
    <p:sldId id="634" r:id="rId10"/>
    <p:sldId id="593" r:id="rId11"/>
    <p:sldId id="279" r:id="rId12"/>
    <p:sldId id="280" r:id="rId13"/>
    <p:sldId id="285" r:id="rId14"/>
    <p:sldId id="657" r:id="rId15"/>
    <p:sldId id="659" r:id="rId16"/>
  </p:sldIdLst>
  <p:sldSz cx="9144000" cy="5143500" type="screen16x9"/>
  <p:notesSz cx="6858000" cy="9144000"/>
  <p:defaultTextStyle>
    <a:defPPr>
      <a:defRPr lang="sv-SE"/>
    </a:defPPr>
    <a:lvl1pPr marL="0" algn="l" defTabSz="816326" rtl="0" eaLnBrk="1" latinLnBrk="0" hangingPunct="1">
      <a:defRPr sz="1600" kern="1200">
        <a:solidFill>
          <a:schemeClr val="tx1"/>
        </a:solidFill>
        <a:latin typeface="+mn-lt"/>
        <a:ea typeface="+mn-ea"/>
        <a:cs typeface="+mn-cs"/>
      </a:defRPr>
    </a:lvl1pPr>
    <a:lvl2pPr marL="408163" algn="l" defTabSz="816326" rtl="0" eaLnBrk="1" latinLnBrk="0" hangingPunct="1">
      <a:defRPr sz="1600" kern="1200">
        <a:solidFill>
          <a:schemeClr val="tx1"/>
        </a:solidFill>
        <a:latin typeface="+mn-lt"/>
        <a:ea typeface="+mn-ea"/>
        <a:cs typeface="+mn-cs"/>
      </a:defRPr>
    </a:lvl2pPr>
    <a:lvl3pPr marL="816326" algn="l" defTabSz="816326" rtl="0" eaLnBrk="1" latinLnBrk="0" hangingPunct="1">
      <a:defRPr sz="1600" kern="1200">
        <a:solidFill>
          <a:schemeClr val="tx1"/>
        </a:solidFill>
        <a:latin typeface="+mn-lt"/>
        <a:ea typeface="+mn-ea"/>
        <a:cs typeface="+mn-cs"/>
      </a:defRPr>
    </a:lvl3pPr>
    <a:lvl4pPr marL="1224489" algn="l" defTabSz="816326" rtl="0" eaLnBrk="1" latinLnBrk="0" hangingPunct="1">
      <a:defRPr sz="1600" kern="1200">
        <a:solidFill>
          <a:schemeClr val="tx1"/>
        </a:solidFill>
        <a:latin typeface="+mn-lt"/>
        <a:ea typeface="+mn-ea"/>
        <a:cs typeface="+mn-cs"/>
      </a:defRPr>
    </a:lvl4pPr>
    <a:lvl5pPr marL="1632652" algn="l" defTabSz="816326" rtl="0" eaLnBrk="1" latinLnBrk="0" hangingPunct="1">
      <a:defRPr sz="1600" kern="1200">
        <a:solidFill>
          <a:schemeClr val="tx1"/>
        </a:solidFill>
        <a:latin typeface="+mn-lt"/>
        <a:ea typeface="+mn-ea"/>
        <a:cs typeface="+mn-cs"/>
      </a:defRPr>
    </a:lvl5pPr>
    <a:lvl6pPr marL="2040815" algn="l" defTabSz="816326" rtl="0" eaLnBrk="1" latinLnBrk="0" hangingPunct="1">
      <a:defRPr sz="1600" kern="1200">
        <a:solidFill>
          <a:schemeClr val="tx1"/>
        </a:solidFill>
        <a:latin typeface="+mn-lt"/>
        <a:ea typeface="+mn-ea"/>
        <a:cs typeface="+mn-cs"/>
      </a:defRPr>
    </a:lvl6pPr>
    <a:lvl7pPr marL="2448978" algn="l" defTabSz="816326" rtl="0" eaLnBrk="1" latinLnBrk="0" hangingPunct="1">
      <a:defRPr sz="1600" kern="1200">
        <a:solidFill>
          <a:schemeClr val="tx1"/>
        </a:solidFill>
        <a:latin typeface="+mn-lt"/>
        <a:ea typeface="+mn-ea"/>
        <a:cs typeface="+mn-cs"/>
      </a:defRPr>
    </a:lvl7pPr>
    <a:lvl8pPr marL="2857141" algn="l" defTabSz="816326" rtl="0" eaLnBrk="1" latinLnBrk="0" hangingPunct="1">
      <a:defRPr sz="1600" kern="1200">
        <a:solidFill>
          <a:schemeClr val="tx1"/>
        </a:solidFill>
        <a:latin typeface="+mn-lt"/>
        <a:ea typeface="+mn-ea"/>
        <a:cs typeface="+mn-cs"/>
      </a:defRPr>
    </a:lvl8pPr>
    <a:lvl9pPr marL="3265303" algn="l" defTabSz="816326" rtl="0" eaLnBrk="1" latinLnBrk="0" hangingPunct="1">
      <a:defRPr sz="1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FA7E19-3007-4B04-B7CA-099924DDE146}">
          <p14:sldIdLst>
            <p14:sldId id="658"/>
            <p14:sldId id="322"/>
            <p14:sldId id="652"/>
            <p14:sldId id="653"/>
          </p14:sldIdLst>
        </p14:section>
        <p14:section name="Untitled Section" id="{81516A51-0948-4D6C-BD87-F7B2FBAC0A64}">
          <p14:sldIdLst>
            <p14:sldId id="650"/>
            <p14:sldId id="656"/>
            <p14:sldId id="634"/>
            <p14:sldId id="593"/>
            <p14:sldId id="279"/>
            <p14:sldId id="280"/>
            <p14:sldId id="285"/>
            <p14:sldId id="657"/>
          </p14:sldIdLst>
        </p14:section>
        <p14:section name="Untitled Section" id="{4970F0FD-4023-4E87-948D-310F858F6B4A}">
          <p14:sldIdLst>
            <p14:sldId id="659"/>
          </p14:sldIdLst>
        </p14:section>
      </p14:sectionLst>
    </p:ext>
    <p:ext uri="{EFAFB233-063F-42B5-8137-9DF3F51BA10A}">
      <p15:sldGuideLst xmlns:p15="http://schemas.microsoft.com/office/powerpoint/2012/main">
        <p15:guide id="1" orient="horz" pos="1620">
          <p15:clr>
            <a:srgbClr val="A4A3A4"/>
          </p15:clr>
        </p15:guide>
        <p15:guide id="2" orient="horz" pos="2746">
          <p15:clr>
            <a:srgbClr val="A4A3A4"/>
          </p15:clr>
        </p15:guide>
        <p15:guide id="3" orient="horz" pos="3038">
          <p15:clr>
            <a:srgbClr val="A4A3A4"/>
          </p15:clr>
        </p15:guide>
        <p15:guide id="4" orient="horz" pos="206">
          <p15:clr>
            <a:srgbClr val="A4A3A4"/>
          </p15:clr>
        </p15:guide>
        <p15:guide id="5" orient="horz" pos="494">
          <p15:clr>
            <a:srgbClr val="A4A3A4"/>
          </p15:clr>
        </p15:guide>
        <p15:guide id="6" orient="horz" pos="717">
          <p15:clr>
            <a:srgbClr val="A4A3A4"/>
          </p15:clr>
        </p15:guide>
        <p15:guide id="7" pos="2880">
          <p15:clr>
            <a:srgbClr val="A4A3A4"/>
          </p15:clr>
        </p15:guide>
        <p15:guide id="8" pos="206">
          <p15:clr>
            <a:srgbClr val="A4A3A4"/>
          </p15:clr>
        </p15:guide>
        <p15:guide id="9" pos="5557">
          <p15:clr>
            <a:srgbClr val="A4A3A4"/>
          </p15:clr>
        </p15:guide>
        <p15:guide id="10" pos="646">
          <p15:clr>
            <a:srgbClr val="A4A3A4"/>
          </p15:clr>
        </p15:guide>
        <p15:guide id="11">
          <p15:clr>
            <a:srgbClr val="A4A3A4"/>
          </p15:clr>
        </p15:guide>
        <p15:guide id="12" pos="1102">
          <p15:clr>
            <a:srgbClr val="A4A3A4"/>
          </p15:clr>
        </p15:guide>
        <p15:guide id="13" pos="1545">
          <p15:clr>
            <a:srgbClr val="A4A3A4"/>
          </p15:clr>
        </p15:guide>
        <p15:guide id="14" pos="1993">
          <p15:clr>
            <a:srgbClr val="A4A3A4"/>
          </p15:clr>
        </p15:guide>
        <p15:guide id="15" pos="2431">
          <p15:clr>
            <a:srgbClr val="A4A3A4"/>
          </p15:clr>
        </p15:guide>
        <p15:guide id="16" pos="3321">
          <p15:clr>
            <a:srgbClr val="A4A3A4"/>
          </p15:clr>
        </p15:guide>
        <p15:guide id="17" pos="3772">
          <p15:clr>
            <a:srgbClr val="A4A3A4"/>
          </p15:clr>
        </p15:guide>
        <p15:guide id="18" pos="4219">
          <p15:clr>
            <a:srgbClr val="A4A3A4"/>
          </p15:clr>
        </p15:guide>
        <p15:guide id="19" pos="4670">
          <p15:clr>
            <a:srgbClr val="A4A3A4"/>
          </p15:clr>
        </p15:guide>
        <p15:guide id="20" pos="51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45" autoAdjust="0"/>
    <p:restoredTop sz="93582" autoAdjust="0"/>
  </p:normalViewPr>
  <p:slideViewPr>
    <p:cSldViewPr snapToGrid="0" showGuides="1">
      <p:cViewPr varScale="1">
        <p:scale>
          <a:sx n="139" d="100"/>
          <a:sy n="139" d="100"/>
        </p:scale>
        <p:origin x="396" y="120"/>
      </p:cViewPr>
      <p:guideLst>
        <p:guide orient="horz" pos="1620"/>
        <p:guide orient="horz" pos="2746"/>
        <p:guide orient="horz" pos="3038"/>
        <p:guide orient="horz" pos="206"/>
        <p:guide orient="horz" pos="494"/>
        <p:guide orient="horz" pos="717"/>
        <p:guide pos="2880"/>
        <p:guide pos="206"/>
        <p:guide pos="5557"/>
        <p:guide pos="646"/>
        <p:guide/>
        <p:guide pos="1102"/>
        <p:guide pos="1545"/>
        <p:guide pos="1993"/>
        <p:guide pos="2431"/>
        <p:guide pos="3321"/>
        <p:guide pos="3772"/>
        <p:guide pos="4219"/>
        <p:guide pos="4670"/>
        <p:guide pos="5117"/>
      </p:guideLst>
    </p:cSldViewPr>
  </p:slideViewPr>
  <p:outlineViewPr>
    <p:cViewPr>
      <p:scale>
        <a:sx n="33" d="100"/>
        <a:sy n="33" d="100"/>
      </p:scale>
      <p:origin x="0" y="-7548"/>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20E92-3C36-44A5-B5CB-CC821BEC420F}" type="datetimeFigureOut">
              <a:rPr lang="sv-SE" smtClean="0"/>
              <a:t>2019-06-03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8BF79-9A00-4B81-B77D-242BBC6E41C2}" type="slidenum">
              <a:rPr lang="sv-SE" smtClean="0"/>
              <a:t>‹#›</a:t>
            </a:fld>
            <a:endParaRPr lang="sv-SE"/>
          </a:p>
        </p:txBody>
      </p:sp>
    </p:spTree>
    <p:extLst>
      <p:ext uri="{BB962C8B-B14F-4D97-AF65-F5344CB8AC3E}">
        <p14:creationId xmlns:p14="http://schemas.microsoft.com/office/powerpoint/2010/main" val="1120919364"/>
      </p:ext>
    </p:extLst>
  </p:cSld>
  <p:clrMap bg1="lt1" tx1="dk1" bg2="lt2" tx2="dk2" accent1="accent1" accent2="accent2" accent3="accent3" accent4="accent4" accent5="accent5" accent6="accent6" hlink="hlink" folHlink="folHlink"/>
  <p:notesStyle>
    <a:lvl1pPr marL="0" algn="l" defTabSz="816326" rtl="0" eaLnBrk="1" latinLnBrk="0" hangingPunct="1">
      <a:defRPr sz="1100" kern="1200">
        <a:solidFill>
          <a:schemeClr val="tx1"/>
        </a:solidFill>
        <a:latin typeface="+mn-lt"/>
        <a:ea typeface="+mn-ea"/>
        <a:cs typeface="+mn-cs"/>
      </a:defRPr>
    </a:lvl1pPr>
    <a:lvl2pPr marL="408163" algn="l" defTabSz="816326" rtl="0" eaLnBrk="1" latinLnBrk="0" hangingPunct="1">
      <a:defRPr sz="1100" kern="1200">
        <a:solidFill>
          <a:schemeClr val="tx1"/>
        </a:solidFill>
        <a:latin typeface="+mn-lt"/>
        <a:ea typeface="+mn-ea"/>
        <a:cs typeface="+mn-cs"/>
      </a:defRPr>
    </a:lvl2pPr>
    <a:lvl3pPr marL="816326" algn="l" defTabSz="816326" rtl="0" eaLnBrk="1" latinLnBrk="0" hangingPunct="1">
      <a:defRPr sz="1100" kern="1200">
        <a:solidFill>
          <a:schemeClr val="tx1"/>
        </a:solidFill>
        <a:latin typeface="+mn-lt"/>
        <a:ea typeface="+mn-ea"/>
        <a:cs typeface="+mn-cs"/>
      </a:defRPr>
    </a:lvl3pPr>
    <a:lvl4pPr marL="1224489" algn="l" defTabSz="816326" rtl="0" eaLnBrk="1" latinLnBrk="0" hangingPunct="1">
      <a:defRPr sz="1100" kern="1200">
        <a:solidFill>
          <a:schemeClr val="tx1"/>
        </a:solidFill>
        <a:latin typeface="+mn-lt"/>
        <a:ea typeface="+mn-ea"/>
        <a:cs typeface="+mn-cs"/>
      </a:defRPr>
    </a:lvl4pPr>
    <a:lvl5pPr marL="1632652" algn="l" defTabSz="816326" rtl="0" eaLnBrk="1" latinLnBrk="0" hangingPunct="1">
      <a:defRPr sz="1100" kern="1200">
        <a:solidFill>
          <a:schemeClr val="tx1"/>
        </a:solidFill>
        <a:latin typeface="+mn-lt"/>
        <a:ea typeface="+mn-ea"/>
        <a:cs typeface="+mn-cs"/>
      </a:defRPr>
    </a:lvl5pPr>
    <a:lvl6pPr marL="2040815" algn="l" defTabSz="816326" rtl="0" eaLnBrk="1" latinLnBrk="0" hangingPunct="1">
      <a:defRPr sz="1100" kern="1200">
        <a:solidFill>
          <a:schemeClr val="tx1"/>
        </a:solidFill>
        <a:latin typeface="+mn-lt"/>
        <a:ea typeface="+mn-ea"/>
        <a:cs typeface="+mn-cs"/>
      </a:defRPr>
    </a:lvl6pPr>
    <a:lvl7pPr marL="2448978" algn="l" defTabSz="816326" rtl="0" eaLnBrk="1" latinLnBrk="0" hangingPunct="1">
      <a:defRPr sz="1100" kern="1200">
        <a:solidFill>
          <a:schemeClr val="tx1"/>
        </a:solidFill>
        <a:latin typeface="+mn-lt"/>
        <a:ea typeface="+mn-ea"/>
        <a:cs typeface="+mn-cs"/>
      </a:defRPr>
    </a:lvl7pPr>
    <a:lvl8pPr marL="2857141" algn="l" defTabSz="816326" rtl="0" eaLnBrk="1" latinLnBrk="0" hangingPunct="1">
      <a:defRPr sz="1100" kern="1200">
        <a:solidFill>
          <a:schemeClr val="tx1"/>
        </a:solidFill>
        <a:latin typeface="+mn-lt"/>
        <a:ea typeface="+mn-ea"/>
        <a:cs typeface="+mn-cs"/>
      </a:defRPr>
    </a:lvl8pPr>
    <a:lvl9pPr marL="3265303" algn="l" defTabSz="81632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dirty="0"/>
          </a:p>
        </p:txBody>
      </p:sp>
      <p:sp>
        <p:nvSpPr>
          <p:cNvPr id="4" name="Slide Number Placeholder 3"/>
          <p:cNvSpPr>
            <a:spLocks noGrp="1"/>
          </p:cNvSpPr>
          <p:nvPr>
            <p:ph type="sldNum" sz="quarter" idx="5"/>
          </p:nvPr>
        </p:nvSpPr>
        <p:spPr/>
        <p:txBody>
          <a:bodyPr/>
          <a:lstStyle/>
          <a:p>
            <a:fld id="{A488BF79-9A00-4B81-B77D-242BBC6E41C2}" type="slidenum">
              <a:rPr lang="sv-SE" smtClean="0"/>
              <a:t>1</a:t>
            </a:fld>
            <a:endParaRPr lang="sv-SE"/>
          </a:p>
        </p:txBody>
      </p:sp>
    </p:spTree>
    <p:extLst>
      <p:ext uri="{BB962C8B-B14F-4D97-AF65-F5344CB8AC3E}">
        <p14:creationId xmlns:p14="http://schemas.microsoft.com/office/powerpoint/2010/main" val="133619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816326" rtl="0" eaLnBrk="1" fontAlgn="auto" latinLnBrk="0" hangingPunct="1">
              <a:lnSpc>
                <a:spcPct val="100000"/>
              </a:lnSpc>
              <a:spcBef>
                <a:spcPts val="0"/>
              </a:spcBef>
              <a:spcAft>
                <a:spcPts val="0"/>
              </a:spcAft>
              <a:buClrTx/>
              <a:buSzTx/>
              <a:buFontTx/>
              <a:buNone/>
              <a:tabLst/>
              <a:defRPr/>
            </a:pPr>
            <a:endParaRPr lang="en-US" noProof="0" dirty="0"/>
          </a:p>
          <a:p>
            <a:endParaRPr lang="sv-SE" dirty="0"/>
          </a:p>
        </p:txBody>
      </p:sp>
      <p:sp>
        <p:nvSpPr>
          <p:cNvPr id="4" name="Platshållare för bildnummer 3"/>
          <p:cNvSpPr>
            <a:spLocks noGrp="1"/>
          </p:cNvSpPr>
          <p:nvPr>
            <p:ph type="sldNum" sz="quarter" idx="10"/>
          </p:nvPr>
        </p:nvSpPr>
        <p:spPr/>
        <p:txBody>
          <a:bodyPr/>
          <a:lstStyle/>
          <a:p>
            <a:fld id="{A488BF79-9A00-4B81-B77D-242BBC6E41C2}" type="slidenum">
              <a:rPr lang="sv-SE" smtClean="0"/>
              <a:t>2</a:t>
            </a:fld>
            <a:endParaRPr lang="sv-SE" dirty="0"/>
          </a:p>
        </p:txBody>
      </p:sp>
    </p:spTree>
    <p:extLst>
      <p:ext uri="{BB962C8B-B14F-4D97-AF65-F5344CB8AC3E}">
        <p14:creationId xmlns:p14="http://schemas.microsoft.com/office/powerpoint/2010/main" val="398613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a:t>Imagine if I said to you I have the best security system in the world, I am going to come around every month and inspect your house. Just to see if you have been broken into. Obviously you would not be happy yet this is how we have conducted pest control for the last 100 years.</a:t>
            </a:r>
          </a:p>
          <a:p>
            <a:pPr marL="0" indent="0">
              <a:buNone/>
            </a:pPr>
            <a:r>
              <a:rPr lang="en-AU" dirty="0"/>
              <a:t>There is two main simple points to Smart Pest Control</a:t>
            </a:r>
          </a:p>
          <a:p>
            <a:pPr marL="228600" indent="-228600">
              <a:buAutoNum type="arabicPeriod"/>
            </a:pPr>
            <a:r>
              <a:rPr lang="en-AU" dirty="0"/>
              <a:t>To gauge the level pest of activity not relying on any pesticides as for example rodents may not always feed on toxic baits and we have no idea when. So we now have the technology to gauge the level activity and using smart with or without standard pest treatments to bring the pest level down to a controllable measure. Again not relying on bait which may not be consumed</a:t>
            </a:r>
          </a:p>
          <a:p>
            <a:pPr marL="228600" indent="-228600">
              <a:buAutoNum type="arabicPeriod"/>
            </a:pPr>
            <a:r>
              <a:rPr lang="en-AU" dirty="0"/>
              <a:t>To measure 24 / 7 and have no issues then all of sudden due to a environmental or behavioural issue pests activity starts to spike, we will know and proactively control this problem which may mean coming out earlier than the agreed standard service frequency.</a:t>
            </a:r>
          </a:p>
          <a:p>
            <a:pPr marL="228600" indent="-228600">
              <a:buAutoNum type="arabicPeriod"/>
            </a:pPr>
            <a:endParaRPr lang="en-AU" dirty="0"/>
          </a:p>
          <a:p>
            <a:pPr marL="0" indent="0">
              <a:buNone/>
            </a:pPr>
            <a:r>
              <a:rPr lang="en-AU" dirty="0"/>
              <a:t>How do we do all of that by “fighting the problem with real data”</a:t>
            </a:r>
          </a:p>
        </p:txBody>
      </p:sp>
      <p:sp>
        <p:nvSpPr>
          <p:cNvPr id="4" name="Slide Number Placeholder 3"/>
          <p:cNvSpPr>
            <a:spLocks noGrp="1"/>
          </p:cNvSpPr>
          <p:nvPr>
            <p:ph type="sldNum" sz="quarter" idx="5"/>
          </p:nvPr>
        </p:nvSpPr>
        <p:spPr/>
        <p:txBody>
          <a:bodyPr/>
          <a:lstStyle/>
          <a:p>
            <a:fld id="{A488BF79-9A00-4B81-B77D-242BBC6E41C2}" type="slidenum">
              <a:rPr lang="sv-SE" smtClean="0"/>
              <a:t>3</a:t>
            </a:fld>
            <a:endParaRPr lang="sv-SE"/>
          </a:p>
        </p:txBody>
      </p:sp>
    </p:spTree>
    <p:extLst>
      <p:ext uri="{BB962C8B-B14F-4D97-AF65-F5344CB8AC3E}">
        <p14:creationId xmlns:p14="http://schemas.microsoft.com/office/powerpoint/2010/main" val="279437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488BF79-9A00-4B81-B77D-242BBC6E41C2}" type="slidenum">
              <a:rPr lang="sv-SE" smtClean="0"/>
              <a:t>6</a:t>
            </a:fld>
            <a:endParaRPr lang="sv-SE"/>
          </a:p>
        </p:txBody>
      </p:sp>
    </p:spTree>
    <p:extLst>
      <p:ext uri="{BB962C8B-B14F-4D97-AF65-F5344CB8AC3E}">
        <p14:creationId xmlns:p14="http://schemas.microsoft.com/office/powerpoint/2010/main" val="282991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6326" rtl="0" eaLnBrk="1" fontAlgn="auto" latinLnBrk="0" hangingPunct="1">
              <a:lnSpc>
                <a:spcPct val="100000"/>
              </a:lnSpc>
              <a:spcBef>
                <a:spcPts val="0"/>
              </a:spcBef>
              <a:spcAft>
                <a:spcPts val="0"/>
              </a:spcAft>
              <a:buClrTx/>
              <a:buSzTx/>
              <a:buFontTx/>
              <a:buNone/>
              <a:tabLst/>
              <a:defRPr/>
            </a:pPr>
            <a:fld id="{A488BF79-9A00-4B81-B77D-242BBC6E41C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26"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453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816326" rtl="0" eaLnBrk="1" fontAlgn="auto" latinLnBrk="0" hangingPunct="1">
              <a:lnSpc>
                <a:spcPct val="100000"/>
              </a:lnSpc>
              <a:spcBef>
                <a:spcPts val="0"/>
              </a:spcBef>
              <a:spcAft>
                <a:spcPts val="0"/>
              </a:spcAft>
              <a:buClrTx/>
              <a:buSzTx/>
              <a:buFontTx/>
              <a:buNone/>
              <a:tabLst/>
              <a:defRPr/>
            </a:pPr>
            <a:r>
              <a:rPr lang="en-US" dirty="0"/>
              <a:t>Registration of insect because the insect have a different temp. Than the heat plate</a:t>
            </a:r>
          </a:p>
          <a:p>
            <a:endParaRPr lang="sv-SE" dirty="0"/>
          </a:p>
        </p:txBody>
      </p:sp>
      <p:sp>
        <p:nvSpPr>
          <p:cNvPr id="4" name="Platshållare för bildnummer 3"/>
          <p:cNvSpPr>
            <a:spLocks noGrp="1"/>
          </p:cNvSpPr>
          <p:nvPr>
            <p:ph type="sldNum" sz="quarter" idx="5"/>
          </p:nvPr>
        </p:nvSpPr>
        <p:spPr/>
        <p:txBody>
          <a:bodyPr/>
          <a:lstStyle/>
          <a:p>
            <a:pPr marL="0" marR="0" lvl="0" indent="0" algn="r" defTabSz="816326" rtl="0" eaLnBrk="1" fontAlgn="auto" latinLnBrk="0" hangingPunct="1">
              <a:lnSpc>
                <a:spcPct val="100000"/>
              </a:lnSpc>
              <a:spcBef>
                <a:spcPts val="0"/>
              </a:spcBef>
              <a:spcAft>
                <a:spcPts val="0"/>
              </a:spcAft>
              <a:buClrTx/>
              <a:buSzTx/>
              <a:buFontTx/>
              <a:buNone/>
              <a:tabLst/>
              <a:defRPr/>
            </a:pPr>
            <a:fld id="{A488BF79-9A00-4B81-B77D-242BBC6E41C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26"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76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bg1"/>
                </a:solidFill>
              </a:rPr>
              <a:t>In today’s connected world, being on top of business risks, competition and improvements to every detail of your business – has never been more important. You need to have a plan for every part of your operations. Being proactive. </a:t>
            </a:r>
            <a:br>
              <a:rPr lang="en-US" sz="1100" dirty="0">
                <a:solidFill>
                  <a:schemeClr val="bg1"/>
                </a:solidFill>
              </a:rPr>
            </a:br>
            <a:r>
              <a:rPr lang="en-US" sz="1100" dirty="0">
                <a:solidFill>
                  <a:schemeClr val="bg1"/>
                </a:solidFill>
              </a:rPr>
              <a:t>Not reacting when it’s too late. </a:t>
            </a:r>
          </a:p>
        </p:txBody>
      </p:sp>
      <p:sp>
        <p:nvSpPr>
          <p:cNvPr id="4" name="Slide Number Placeholder 3"/>
          <p:cNvSpPr>
            <a:spLocks noGrp="1"/>
          </p:cNvSpPr>
          <p:nvPr>
            <p:ph type="sldNum" sz="quarter" idx="10"/>
          </p:nvPr>
        </p:nvSpPr>
        <p:spPr/>
        <p:txBody>
          <a:bodyPr/>
          <a:lstStyle/>
          <a:p>
            <a:pPr marL="0" marR="0" lvl="0" indent="0" algn="r" defTabSz="816326" rtl="0" eaLnBrk="1" fontAlgn="auto" latinLnBrk="0" hangingPunct="1">
              <a:lnSpc>
                <a:spcPct val="100000"/>
              </a:lnSpc>
              <a:spcBef>
                <a:spcPts val="0"/>
              </a:spcBef>
              <a:spcAft>
                <a:spcPts val="0"/>
              </a:spcAft>
              <a:buClrTx/>
              <a:buSzTx/>
              <a:buFontTx/>
              <a:buNone/>
              <a:tabLst/>
              <a:defRPr/>
            </a:pPr>
            <a:fld id="{A488BF79-9A00-4B81-B77D-242BBC6E41C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26"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445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dirty="0"/>
          </a:p>
        </p:txBody>
      </p:sp>
      <p:sp>
        <p:nvSpPr>
          <p:cNvPr id="4" name="Slide Number Placeholder 3"/>
          <p:cNvSpPr>
            <a:spLocks noGrp="1"/>
          </p:cNvSpPr>
          <p:nvPr>
            <p:ph type="sldNum" sz="quarter" idx="5"/>
          </p:nvPr>
        </p:nvSpPr>
        <p:spPr/>
        <p:txBody>
          <a:bodyPr/>
          <a:lstStyle/>
          <a:p>
            <a:fld id="{A488BF79-9A00-4B81-B77D-242BBC6E41C2}" type="slidenum">
              <a:rPr lang="sv-SE" smtClean="0"/>
              <a:t>13</a:t>
            </a:fld>
            <a:endParaRPr lang="sv-SE"/>
          </a:p>
        </p:txBody>
      </p:sp>
    </p:spTree>
    <p:extLst>
      <p:ext uri="{BB962C8B-B14F-4D97-AF65-F5344CB8AC3E}">
        <p14:creationId xmlns:p14="http://schemas.microsoft.com/office/powerpoint/2010/main" val="386814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lain">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293405" y="320301"/>
            <a:ext cx="3565808" cy="804489"/>
          </a:xfrm>
        </p:spPr>
        <p:txBody>
          <a:bodyPr/>
          <a:lstStyle>
            <a:lvl1pPr>
              <a:lnSpc>
                <a:spcPts val="3300"/>
              </a:lnSpc>
              <a:defRPr sz="3700">
                <a:solidFill>
                  <a:schemeClr val="bg1"/>
                </a:solidFill>
              </a:defRPr>
            </a:lvl1pPr>
          </a:lstStyle>
          <a:p>
            <a:r>
              <a:rPr lang="en-US"/>
              <a:t>Click to edit Master title style</a:t>
            </a:r>
            <a:endParaRPr lang="sv-SE"/>
          </a:p>
        </p:txBody>
      </p:sp>
      <p:sp>
        <p:nvSpPr>
          <p:cNvPr id="10" name="Platshållare för text 9"/>
          <p:cNvSpPr>
            <a:spLocks noGrp="1"/>
          </p:cNvSpPr>
          <p:nvPr>
            <p:ph type="body" sz="quarter" idx="13"/>
          </p:nvPr>
        </p:nvSpPr>
        <p:spPr>
          <a:xfrm>
            <a:off x="327025" y="1212203"/>
            <a:ext cx="3532188" cy="54936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Bildobjekt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52" y="4593005"/>
            <a:ext cx="1612479" cy="243640"/>
          </a:xfrm>
          <a:prstGeom prst="rect">
            <a:avLst/>
          </a:prstGeom>
        </p:spPr>
      </p:pic>
    </p:spTree>
    <p:extLst>
      <p:ext uri="{BB962C8B-B14F-4D97-AF65-F5344CB8AC3E}">
        <p14:creationId xmlns:p14="http://schemas.microsoft.com/office/powerpoint/2010/main" val="3589907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ng text 5 – image">
    <p:spTree>
      <p:nvGrpSpPr>
        <p:cNvPr id="1" name=""/>
        <p:cNvGrpSpPr/>
        <p:nvPr/>
      </p:nvGrpSpPr>
      <p:grpSpPr>
        <a:xfrm>
          <a:off x="0" y="0"/>
          <a:ext cx="0" cy="0"/>
          <a:chOff x="0" y="0"/>
          <a:chExt cx="0" cy="0"/>
        </a:xfrm>
      </p:grpSpPr>
      <p:sp>
        <p:nvSpPr>
          <p:cNvPr id="8" name="Rektangel 7"/>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lvl1pPr>
              <a:defRPr>
                <a:solidFill>
                  <a:schemeClr val="bg1"/>
                </a:solidFill>
              </a:defRPr>
            </a:lvl1pPr>
          </a:lstStyle>
          <a:p>
            <a:r>
              <a:rPr lang="en-US"/>
              <a:t>Click to edit Master title style</a:t>
            </a:r>
            <a:endParaRPr lang="sv-SE"/>
          </a:p>
        </p:txBody>
      </p:sp>
      <p:sp>
        <p:nvSpPr>
          <p:cNvPr id="7" name="Platshållare för innehåll 2"/>
          <p:cNvSpPr>
            <a:spLocks noGrp="1"/>
          </p:cNvSpPr>
          <p:nvPr>
            <p:ph idx="13"/>
          </p:nvPr>
        </p:nvSpPr>
        <p:spPr>
          <a:xfrm>
            <a:off x="323528" y="1321112"/>
            <a:ext cx="3535685" cy="3038163"/>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bild 4"/>
          <p:cNvSpPr>
            <a:spLocks noGrp="1"/>
          </p:cNvSpPr>
          <p:nvPr>
            <p:ph type="pic" sz="quarter" idx="14"/>
          </p:nvPr>
        </p:nvSpPr>
        <p:spPr>
          <a:xfrm>
            <a:off x="4572000" y="0"/>
            <a:ext cx="4572000" cy="5143500"/>
          </a:xfrm>
          <a:solidFill>
            <a:schemeClr val="accent3"/>
          </a:solidFill>
          <a:ln>
            <a:noFill/>
          </a:ln>
        </p:spPr>
        <p:txBody>
          <a:bodyPr tIns="1692000"/>
          <a:lstStyle>
            <a:lvl1pPr marL="0" indent="0" algn="ctr">
              <a:buNone/>
              <a:defRPr>
                <a:solidFill>
                  <a:schemeClr val="bg2">
                    <a:lumMod val="50000"/>
                  </a:schemeClr>
                </a:solidFill>
              </a:defRPr>
            </a:lvl1pPr>
          </a:lstStyle>
          <a:p>
            <a:r>
              <a:rPr lang="en-US" dirty="0"/>
              <a:t>Drag picture to placeholder or click icon to add</a:t>
            </a:r>
            <a:endParaRPr lang="sv-SE"/>
          </a:p>
        </p:txBody>
      </p:sp>
      <p:sp>
        <p:nvSpPr>
          <p:cNvPr id="11"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6724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ng text slide 6 – icon">
    <p:spTree>
      <p:nvGrpSpPr>
        <p:cNvPr id="1" name=""/>
        <p:cNvGrpSpPr/>
        <p:nvPr/>
      </p:nvGrpSpPr>
      <p:grpSpPr>
        <a:xfrm>
          <a:off x="0" y="0"/>
          <a:ext cx="0" cy="0"/>
          <a:chOff x="0" y="0"/>
          <a:chExt cx="0" cy="0"/>
        </a:xfrm>
      </p:grpSpPr>
      <p:sp>
        <p:nvSpPr>
          <p:cNvPr id="8" name="Rektangel 7"/>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lvl1pPr>
              <a:defRPr>
                <a:solidFill>
                  <a:schemeClr val="bg1"/>
                </a:solidFill>
              </a:defRPr>
            </a:lvl1pPr>
          </a:lstStyle>
          <a:p>
            <a:r>
              <a:rPr lang="en-US"/>
              <a:t>Click to edit Master title style</a:t>
            </a:r>
            <a:endParaRPr lang="sv-SE"/>
          </a:p>
        </p:txBody>
      </p:sp>
      <p:sp>
        <p:nvSpPr>
          <p:cNvPr id="7" name="Platshållare för innehåll 2"/>
          <p:cNvSpPr>
            <a:spLocks noGrp="1"/>
          </p:cNvSpPr>
          <p:nvPr>
            <p:ph idx="13"/>
          </p:nvPr>
        </p:nvSpPr>
        <p:spPr>
          <a:xfrm>
            <a:off x="323528" y="1321112"/>
            <a:ext cx="3535685" cy="3038163"/>
          </a:xfrm>
        </p:spPr>
        <p:txBody>
          <a:bodyPr/>
          <a:lstStyle>
            <a:lvl1pPr marL="0" indent="0">
              <a:buNone/>
              <a:defRPr>
                <a:solidFill>
                  <a:schemeClr val="bg1"/>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a:t>Click to edit Master text styles</a:t>
            </a:r>
          </a:p>
        </p:txBody>
      </p:sp>
      <p:sp>
        <p:nvSpPr>
          <p:cNvPr id="10" name="Platshållare för text 9"/>
          <p:cNvSpPr>
            <a:spLocks noGrp="1"/>
          </p:cNvSpPr>
          <p:nvPr>
            <p:ph type="body" sz="quarter" idx="15"/>
          </p:nvPr>
        </p:nvSpPr>
        <p:spPr>
          <a:xfrm>
            <a:off x="5974328" y="2366682"/>
            <a:ext cx="1439297" cy="449646"/>
          </a:xfrm>
        </p:spPr>
        <p:txBody>
          <a:bodyPr anchor="b"/>
          <a:lstStyle>
            <a:lvl1pPr marL="0" indent="0">
              <a:buNone/>
              <a:defRPr b="1"/>
            </a:lvl1pPr>
          </a:lstStyle>
          <a:p>
            <a:pPr lvl="0"/>
            <a:r>
              <a:rPr lang="en-US"/>
              <a:t>Click to edit Master text styles</a:t>
            </a:r>
          </a:p>
        </p:txBody>
      </p:sp>
      <p:sp>
        <p:nvSpPr>
          <p:cNvPr id="11" name="Platshållare för text 9"/>
          <p:cNvSpPr>
            <a:spLocks noGrp="1"/>
          </p:cNvSpPr>
          <p:nvPr>
            <p:ph type="body" sz="quarter" idx="16"/>
          </p:nvPr>
        </p:nvSpPr>
        <p:spPr>
          <a:xfrm>
            <a:off x="5974328" y="2971112"/>
            <a:ext cx="1439297" cy="841375"/>
          </a:xfrm>
        </p:spPr>
        <p:txBody>
          <a:bodyPr anchor="t"/>
          <a:lstStyle>
            <a:lvl1pPr marL="0" indent="0">
              <a:lnSpc>
                <a:spcPts val="1100"/>
              </a:lnSpc>
              <a:buNone/>
              <a:defRPr sz="900" b="0"/>
            </a:lvl1pPr>
          </a:lstStyle>
          <a:p>
            <a:pPr lvl="0"/>
            <a:r>
              <a:rPr lang="en-US"/>
              <a:t>Click to edit Master text styles</a:t>
            </a:r>
          </a:p>
        </p:txBody>
      </p:sp>
      <p:sp>
        <p:nvSpPr>
          <p:cNvPr id="13" name="Platshållare för bild 4"/>
          <p:cNvSpPr>
            <a:spLocks noGrp="1"/>
          </p:cNvSpPr>
          <p:nvPr>
            <p:ph type="pic" sz="quarter" idx="19"/>
          </p:nvPr>
        </p:nvSpPr>
        <p:spPr>
          <a:xfrm>
            <a:off x="5908040" y="773977"/>
            <a:ext cx="1586230" cy="1569173"/>
          </a:xfrm>
          <a:noFill/>
          <a:ln>
            <a:noFill/>
          </a:ln>
        </p:spPr>
        <p:txBody>
          <a:bodyPr tIns="144000"/>
          <a:lstStyle>
            <a:lvl1pPr marL="0" indent="0" algn="ctr">
              <a:buNone/>
              <a:defRPr>
                <a:solidFill>
                  <a:schemeClr val="bg2">
                    <a:lumMod val="50000"/>
                  </a:schemeClr>
                </a:solidFill>
              </a:defRPr>
            </a:lvl1pPr>
          </a:lstStyle>
          <a:p>
            <a:r>
              <a:rPr lang="en-US" dirty="0"/>
              <a:t>Drag picture to placeholder or click icon to add</a:t>
            </a:r>
            <a:endParaRPr lang="sv-SE"/>
          </a:p>
        </p:txBody>
      </p:sp>
      <p:sp>
        <p:nvSpPr>
          <p:cNvPr id="12"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3555661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ng text 7 – diagram/chart">
    <p:spTree>
      <p:nvGrpSpPr>
        <p:cNvPr id="1" name=""/>
        <p:cNvGrpSpPr/>
        <p:nvPr/>
      </p:nvGrpSpPr>
      <p:grpSpPr>
        <a:xfrm>
          <a:off x="0" y="0"/>
          <a:ext cx="0" cy="0"/>
          <a:chOff x="0" y="0"/>
          <a:chExt cx="0" cy="0"/>
        </a:xfrm>
      </p:grpSpPr>
      <p:sp>
        <p:nvSpPr>
          <p:cNvPr id="8" name="Rektangel 7"/>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lvl1pPr>
              <a:defRPr>
                <a:solidFill>
                  <a:schemeClr val="bg1"/>
                </a:solidFill>
              </a:defRPr>
            </a:lvl1pPr>
          </a:lstStyle>
          <a:p>
            <a:r>
              <a:rPr lang="en-US"/>
              <a:t>Click to edit Master title style</a:t>
            </a:r>
            <a:endParaRPr lang="sv-SE"/>
          </a:p>
        </p:txBody>
      </p:sp>
      <p:sp>
        <p:nvSpPr>
          <p:cNvPr id="7" name="Platshållare för innehåll 2"/>
          <p:cNvSpPr>
            <a:spLocks noGrp="1"/>
          </p:cNvSpPr>
          <p:nvPr>
            <p:ph idx="13"/>
          </p:nvPr>
        </p:nvSpPr>
        <p:spPr>
          <a:xfrm>
            <a:off x="323528" y="1321112"/>
            <a:ext cx="3535685" cy="3038163"/>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iagram 3"/>
          <p:cNvSpPr>
            <a:spLocks noGrp="1"/>
          </p:cNvSpPr>
          <p:nvPr>
            <p:ph type="chart" sz="quarter" idx="14"/>
          </p:nvPr>
        </p:nvSpPr>
        <p:spPr>
          <a:xfrm>
            <a:off x="4572000" y="0"/>
            <a:ext cx="4572000" cy="5143500"/>
          </a:xfrm>
        </p:spPr>
        <p:txBody>
          <a:bodyPr tIns="1800000"/>
          <a:lstStyle>
            <a:lvl1pPr marL="0" indent="0" algn="ctr">
              <a:buNone/>
              <a:defRPr>
                <a:solidFill>
                  <a:schemeClr val="bg2">
                    <a:lumMod val="50000"/>
                  </a:schemeClr>
                </a:solidFill>
              </a:defRPr>
            </a:lvl1pPr>
          </a:lstStyle>
          <a:p>
            <a:r>
              <a:rPr lang="en-US" dirty="0"/>
              <a:t>Click icon to add chart</a:t>
            </a:r>
            <a:endParaRPr lang="sv-SE"/>
          </a:p>
        </p:txBody>
      </p:sp>
      <p:sp>
        <p:nvSpPr>
          <p:cNvPr id="10"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410102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slide">
    <p:spTree>
      <p:nvGrpSpPr>
        <p:cNvPr id="1" name=""/>
        <p:cNvGrpSpPr/>
        <p:nvPr/>
      </p:nvGrpSpPr>
      <p:grpSpPr>
        <a:xfrm>
          <a:off x="0" y="0"/>
          <a:ext cx="0" cy="0"/>
          <a:chOff x="0" y="0"/>
          <a:chExt cx="0" cy="0"/>
        </a:xfrm>
      </p:grpSpPr>
      <p:sp>
        <p:nvSpPr>
          <p:cNvPr id="5" name="Platshållare för bild 4"/>
          <p:cNvSpPr>
            <a:spLocks noGrp="1"/>
          </p:cNvSpPr>
          <p:nvPr>
            <p:ph type="pic" sz="quarter" idx="14"/>
          </p:nvPr>
        </p:nvSpPr>
        <p:spPr>
          <a:xfrm>
            <a:off x="0" y="0"/>
            <a:ext cx="9144000" cy="5143500"/>
          </a:xfrm>
          <a:solidFill>
            <a:schemeClr val="accent3"/>
          </a:solidFill>
          <a:ln>
            <a:noFill/>
          </a:ln>
        </p:spPr>
        <p:txBody>
          <a:bodyPr tIns="1692000"/>
          <a:lstStyle>
            <a:lvl1pPr marL="0" indent="0" algn="ctr">
              <a:buNone/>
              <a:defRPr>
                <a:solidFill>
                  <a:schemeClr val="bg2">
                    <a:lumMod val="50000"/>
                  </a:schemeClr>
                </a:solidFill>
              </a:defRPr>
            </a:lvl1pPr>
          </a:lstStyle>
          <a:p>
            <a:r>
              <a:rPr lang="en-US" dirty="0"/>
              <a:t>Drag picture to placeholder or click icon to add</a:t>
            </a:r>
            <a:endParaRPr lang="sv-SE"/>
          </a:p>
        </p:txBody>
      </p:sp>
      <p:sp>
        <p:nvSpPr>
          <p:cNvPr id="3"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1536169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4" name="Platshållare för diagram 3"/>
          <p:cNvSpPr>
            <a:spLocks noGrp="1"/>
          </p:cNvSpPr>
          <p:nvPr>
            <p:ph type="chart" sz="quarter" idx="10"/>
          </p:nvPr>
        </p:nvSpPr>
        <p:spPr>
          <a:xfrm>
            <a:off x="0" y="0"/>
            <a:ext cx="9144000" cy="5143500"/>
          </a:xfrm>
        </p:spPr>
        <p:txBody>
          <a:bodyPr tIns="1296000">
            <a:normAutofit/>
          </a:bodyPr>
          <a:lstStyle>
            <a:lvl1pPr marL="0" indent="0" algn="ctr">
              <a:buNone/>
              <a:defRPr sz="1200"/>
            </a:lvl1pPr>
          </a:lstStyle>
          <a:p>
            <a:r>
              <a:rPr lang="en-US" dirty="0"/>
              <a:t>Click icon to add chart</a:t>
            </a:r>
            <a:endParaRPr lang="sv-SE"/>
          </a:p>
        </p:txBody>
      </p:sp>
      <p:sp>
        <p:nvSpPr>
          <p:cNvPr id="3"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350069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con slide 1">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3"/>
          </p:nvPr>
        </p:nvSpPr>
        <p:spPr>
          <a:xfrm>
            <a:off x="1749425" y="2967030"/>
            <a:ext cx="1414463" cy="1392245"/>
          </a:xfrm>
        </p:spPr>
        <p:txBody>
          <a:bodyPr/>
          <a:lstStyle>
            <a:lvl1pPr marL="0" indent="0">
              <a:lnSpc>
                <a:spcPts val="1100"/>
              </a:lnSpc>
              <a:buNone/>
              <a:defRPr sz="900">
                <a:solidFill>
                  <a:schemeClr val="bg1"/>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a:t>Click to edit Master text styles</a:t>
            </a:r>
          </a:p>
        </p:txBody>
      </p:sp>
      <p:sp>
        <p:nvSpPr>
          <p:cNvPr id="10" name="Platshållare för innehåll 2"/>
          <p:cNvSpPr>
            <a:spLocks noGrp="1"/>
          </p:cNvSpPr>
          <p:nvPr>
            <p:ph idx="14"/>
          </p:nvPr>
        </p:nvSpPr>
        <p:spPr>
          <a:xfrm>
            <a:off x="3851920" y="2967030"/>
            <a:ext cx="1427485" cy="1392245"/>
          </a:xfrm>
        </p:spPr>
        <p:txBody>
          <a:bodyPr/>
          <a:lstStyle>
            <a:lvl1pPr marL="0" indent="0">
              <a:lnSpc>
                <a:spcPts val="1100"/>
              </a:lnSpc>
              <a:buNone/>
              <a:defRPr sz="900">
                <a:solidFill>
                  <a:schemeClr val="bg1"/>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a:t>Click to edit Master text styles</a:t>
            </a:r>
          </a:p>
        </p:txBody>
      </p:sp>
      <p:sp>
        <p:nvSpPr>
          <p:cNvPr id="11" name="Platshållare för innehåll 2"/>
          <p:cNvSpPr>
            <a:spLocks noGrp="1"/>
          </p:cNvSpPr>
          <p:nvPr>
            <p:ph idx="15"/>
          </p:nvPr>
        </p:nvSpPr>
        <p:spPr>
          <a:xfrm>
            <a:off x="5983920" y="2967030"/>
            <a:ext cx="1427485" cy="1392245"/>
          </a:xfrm>
        </p:spPr>
        <p:txBody>
          <a:bodyPr/>
          <a:lstStyle>
            <a:lvl1pPr marL="0" indent="0">
              <a:lnSpc>
                <a:spcPts val="1100"/>
              </a:lnSpc>
              <a:buNone/>
              <a:defRPr sz="900">
                <a:solidFill>
                  <a:schemeClr val="bg1"/>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a:t>Click to edit Master text styles</a:t>
            </a:r>
          </a:p>
        </p:txBody>
      </p:sp>
      <p:sp>
        <p:nvSpPr>
          <p:cNvPr id="12" name="Platshållare för text 11"/>
          <p:cNvSpPr>
            <a:spLocks noGrp="1"/>
          </p:cNvSpPr>
          <p:nvPr>
            <p:ph type="body" sz="quarter" idx="16"/>
          </p:nvPr>
        </p:nvSpPr>
        <p:spPr>
          <a:xfrm>
            <a:off x="1749425" y="2630271"/>
            <a:ext cx="1414463" cy="332386"/>
          </a:xfr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3" name="Platshållare för text 11"/>
          <p:cNvSpPr>
            <a:spLocks noGrp="1"/>
          </p:cNvSpPr>
          <p:nvPr>
            <p:ph type="body" sz="quarter" idx="17"/>
          </p:nvPr>
        </p:nvSpPr>
        <p:spPr>
          <a:xfrm>
            <a:off x="3851920" y="2630271"/>
            <a:ext cx="1414463" cy="332386"/>
          </a:xfr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Platshållare för text 11"/>
          <p:cNvSpPr>
            <a:spLocks noGrp="1"/>
          </p:cNvSpPr>
          <p:nvPr>
            <p:ph type="body" sz="quarter" idx="18"/>
          </p:nvPr>
        </p:nvSpPr>
        <p:spPr>
          <a:xfrm>
            <a:off x="5988050" y="2630271"/>
            <a:ext cx="1414463" cy="332386"/>
          </a:xfr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Platshållare för bild 4"/>
          <p:cNvSpPr>
            <a:spLocks noGrp="1"/>
          </p:cNvSpPr>
          <p:nvPr>
            <p:ph type="pic" sz="quarter" idx="19"/>
          </p:nvPr>
        </p:nvSpPr>
        <p:spPr>
          <a:xfrm>
            <a:off x="1749425" y="784225"/>
            <a:ext cx="1414463" cy="1424965"/>
          </a:xfrm>
          <a:noFill/>
          <a:ln>
            <a:noFill/>
          </a:ln>
        </p:spPr>
        <p:txBody>
          <a:bodyPr tIns="144000"/>
          <a:lstStyle>
            <a:lvl1pPr marL="0" indent="0" algn="ctr">
              <a:buNone/>
              <a:defRPr>
                <a:solidFill>
                  <a:schemeClr val="bg1">
                    <a:lumMod val="50000"/>
                  </a:schemeClr>
                </a:solidFill>
              </a:defRPr>
            </a:lvl1pPr>
          </a:lstStyle>
          <a:p>
            <a:r>
              <a:rPr lang="en-US" dirty="0"/>
              <a:t>Drag picture to placeholder or click icon to add</a:t>
            </a:r>
            <a:endParaRPr lang="sv-SE"/>
          </a:p>
        </p:txBody>
      </p:sp>
      <p:sp>
        <p:nvSpPr>
          <p:cNvPr id="18" name="Platshållare för bild 4"/>
          <p:cNvSpPr>
            <a:spLocks noGrp="1"/>
          </p:cNvSpPr>
          <p:nvPr>
            <p:ph type="pic" sz="quarter" idx="20"/>
          </p:nvPr>
        </p:nvSpPr>
        <p:spPr>
          <a:xfrm>
            <a:off x="3851920" y="784225"/>
            <a:ext cx="1414463" cy="1424965"/>
          </a:xfrm>
          <a:noFill/>
          <a:ln>
            <a:noFill/>
          </a:ln>
        </p:spPr>
        <p:txBody>
          <a:bodyPr tIns="144000"/>
          <a:lstStyle>
            <a:lvl1pPr marL="0" indent="0" algn="ctr">
              <a:buNone/>
              <a:defRPr>
                <a:solidFill>
                  <a:schemeClr val="bg1">
                    <a:lumMod val="50000"/>
                  </a:schemeClr>
                </a:solidFill>
              </a:defRPr>
            </a:lvl1pPr>
          </a:lstStyle>
          <a:p>
            <a:r>
              <a:rPr lang="en-US" dirty="0"/>
              <a:t>Drag picture to placeholder or click icon to add</a:t>
            </a:r>
            <a:endParaRPr lang="sv-SE"/>
          </a:p>
        </p:txBody>
      </p:sp>
      <p:sp>
        <p:nvSpPr>
          <p:cNvPr id="19" name="Platshållare för bild 4"/>
          <p:cNvSpPr>
            <a:spLocks noGrp="1"/>
          </p:cNvSpPr>
          <p:nvPr>
            <p:ph type="pic" sz="quarter" idx="21"/>
          </p:nvPr>
        </p:nvSpPr>
        <p:spPr>
          <a:xfrm>
            <a:off x="5990431" y="784225"/>
            <a:ext cx="1414463" cy="1424965"/>
          </a:xfrm>
          <a:noFill/>
          <a:ln>
            <a:noFill/>
          </a:ln>
        </p:spPr>
        <p:txBody>
          <a:bodyPr tIns="144000"/>
          <a:lstStyle>
            <a:lvl1pPr marL="0" indent="0" algn="ctr">
              <a:buNone/>
              <a:defRPr>
                <a:solidFill>
                  <a:schemeClr val="bg1">
                    <a:lumMod val="50000"/>
                  </a:schemeClr>
                </a:solidFill>
              </a:defRPr>
            </a:lvl1pPr>
          </a:lstStyle>
          <a:p>
            <a:r>
              <a:rPr lang="en-US" dirty="0"/>
              <a:t>Drag picture to placeholder or click icon to add</a:t>
            </a:r>
            <a:endParaRPr lang="sv-SE"/>
          </a:p>
        </p:txBody>
      </p:sp>
      <p:sp>
        <p:nvSpPr>
          <p:cNvPr id="14"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2051133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con slide 2">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3"/>
          </p:nvPr>
        </p:nvSpPr>
        <p:spPr>
          <a:xfrm>
            <a:off x="1749425" y="2967030"/>
            <a:ext cx="1414463" cy="1392245"/>
          </a:xfrm>
        </p:spPr>
        <p:txBody>
          <a:bodyPr/>
          <a:lstStyle>
            <a:lvl1pPr marL="0" indent="0">
              <a:lnSpc>
                <a:spcPts val="1100"/>
              </a:lnSpc>
              <a:buNone/>
              <a:defRPr sz="900">
                <a:solidFill>
                  <a:schemeClr val="tx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a:t>Click to edit Master text styles</a:t>
            </a:r>
          </a:p>
        </p:txBody>
      </p:sp>
      <p:sp>
        <p:nvSpPr>
          <p:cNvPr id="10" name="Platshållare för innehåll 2"/>
          <p:cNvSpPr>
            <a:spLocks noGrp="1"/>
          </p:cNvSpPr>
          <p:nvPr>
            <p:ph idx="14"/>
          </p:nvPr>
        </p:nvSpPr>
        <p:spPr>
          <a:xfrm>
            <a:off x="3851920" y="2967030"/>
            <a:ext cx="1427485" cy="1392245"/>
          </a:xfrm>
        </p:spPr>
        <p:txBody>
          <a:bodyPr/>
          <a:lstStyle>
            <a:lvl1pPr marL="0" indent="0">
              <a:lnSpc>
                <a:spcPts val="1100"/>
              </a:lnSpc>
              <a:buNone/>
              <a:defRPr sz="900">
                <a:solidFill>
                  <a:schemeClr val="tx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a:t>Click to edit Master text styles</a:t>
            </a:r>
          </a:p>
        </p:txBody>
      </p:sp>
      <p:sp>
        <p:nvSpPr>
          <p:cNvPr id="11" name="Platshållare för innehåll 2"/>
          <p:cNvSpPr>
            <a:spLocks noGrp="1"/>
          </p:cNvSpPr>
          <p:nvPr>
            <p:ph idx="15"/>
          </p:nvPr>
        </p:nvSpPr>
        <p:spPr>
          <a:xfrm>
            <a:off x="5983920" y="2967030"/>
            <a:ext cx="1427485" cy="1392245"/>
          </a:xfrm>
        </p:spPr>
        <p:txBody>
          <a:bodyPr/>
          <a:lstStyle>
            <a:lvl1pPr marL="0" indent="0">
              <a:lnSpc>
                <a:spcPts val="1100"/>
              </a:lnSpc>
              <a:buNone/>
              <a:defRPr sz="900">
                <a:solidFill>
                  <a:schemeClr val="tx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a:t>Click to edit Master text styles</a:t>
            </a:r>
          </a:p>
        </p:txBody>
      </p:sp>
      <p:sp>
        <p:nvSpPr>
          <p:cNvPr id="12" name="Platshållare för text 11"/>
          <p:cNvSpPr>
            <a:spLocks noGrp="1"/>
          </p:cNvSpPr>
          <p:nvPr>
            <p:ph type="body" sz="quarter" idx="16"/>
          </p:nvPr>
        </p:nvSpPr>
        <p:spPr>
          <a:xfrm>
            <a:off x="1749425" y="2630271"/>
            <a:ext cx="1414463" cy="332386"/>
          </a:xfrm>
        </p:spPr>
        <p:txBody>
          <a:bodyPr/>
          <a:lstStyle>
            <a:lvl1pPr marL="0" indent="0">
              <a:buNone/>
              <a:defRPr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3" name="Platshållare för text 11"/>
          <p:cNvSpPr>
            <a:spLocks noGrp="1"/>
          </p:cNvSpPr>
          <p:nvPr>
            <p:ph type="body" sz="quarter" idx="17"/>
          </p:nvPr>
        </p:nvSpPr>
        <p:spPr>
          <a:xfrm>
            <a:off x="3851920" y="2630271"/>
            <a:ext cx="1414463" cy="332386"/>
          </a:xfrm>
        </p:spPr>
        <p:txBody>
          <a:bodyPr/>
          <a:lstStyle>
            <a:lvl1pPr marL="0" indent="0">
              <a:buNone/>
              <a:defRPr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Platshållare för text 11"/>
          <p:cNvSpPr>
            <a:spLocks noGrp="1"/>
          </p:cNvSpPr>
          <p:nvPr>
            <p:ph type="body" sz="quarter" idx="18"/>
          </p:nvPr>
        </p:nvSpPr>
        <p:spPr>
          <a:xfrm>
            <a:off x="5988050" y="2630271"/>
            <a:ext cx="1414463" cy="332386"/>
          </a:xfrm>
        </p:spPr>
        <p:txBody>
          <a:bodyPr/>
          <a:lstStyle>
            <a:lvl1pPr marL="0" indent="0">
              <a:buNone/>
              <a:defRPr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Platshållare för bild 4"/>
          <p:cNvSpPr>
            <a:spLocks noGrp="1"/>
          </p:cNvSpPr>
          <p:nvPr>
            <p:ph type="pic" sz="quarter" idx="19"/>
          </p:nvPr>
        </p:nvSpPr>
        <p:spPr>
          <a:xfrm>
            <a:off x="1749425" y="784225"/>
            <a:ext cx="1414463" cy="1424965"/>
          </a:xfrm>
          <a:noFill/>
          <a:ln>
            <a:noFill/>
          </a:ln>
        </p:spPr>
        <p:txBody>
          <a:bodyPr tIns="144000"/>
          <a:lstStyle>
            <a:lvl1pPr marL="0" indent="0" algn="ctr">
              <a:buNone/>
              <a:defRPr>
                <a:solidFill>
                  <a:schemeClr val="bg2">
                    <a:lumMod val="50000"/>
                  </a:schemeClr>
                </a:solidFill>
              </a:defRPr>
            </a:lvl1pPr>
          </a:lstStyle>
          <a:p>
            <a:r>
              <a:rPr lang="en-US" dirty="0"/>
              <a:t>Drag picture to placeholder or click icon to add</a:t>
            </a:r>
            <a:endParaRPr lang="sv-SE"/>
          </a:p>
        </p:txBody>
      </p:sp>
      <p:sp>
        <p:nvSpPr>
          <p:cNvPr id="18" name="Platshållare för bild 4"/>
          <p:cNvSpPr>
            <a:spLocks noGrp="1"/>
          </p:cNvSpPr>
          <p:nvPr>
            <p:ph type="pic" sz="quarter" idx="20"/>
          </p:nvPr>
        </p:nvSpPr>
        <p:spPr>
          <a:xfrm>
            <a:off x="3851920" y="784225"/>
            <a:ext cx="1414463" cy="1424965"/>
          </a:xfrm>
          <a:noFill/>
          <a:ln>
            <a:noFill/>
          </a:ln>
        </p:spPr>
        <p:txBody>
          <a:bodyPr tIns="144000"/>
          <a:lstStyle>
            <a:lvl1pPr marL="0" indent="0" algn="ctr">
              <a:buNone/>
              <a:defRPr>
                <a:solidFill>
                  <a:schemeClr val="bg2">
                    <a:lumMod val="50000"/>
                  </a:schemeClr>
                </a:solidFill>
              </a:defRPr>
            </a:lvl1pPr>
          </a:lstStyle>
          <a:p>
            <a:r>
              <a:rPr lang="en-US" dirty="0"/>
              <a:t>Drag picture to placeholder or click icon to add</a:t>
            </a:r>
            <a:endParaRPr lang="sv-SE"/>
          </a:p>
        </p:txBody>
      </p:sp>
      <p:sp>
        <p:nvSpPr>
          <p:cNvPr id="19" name="Platshållare för bild 4"/>
          <p:cNvSpPr>
            <a:spLocks noGrp="1"/>
          </p:cNvSpPr>
          <p:nvPr>
            <p:ph type="pic" sz="quarter" idx="21"/>
          </p:nvPr>
        </p:nvSpPr>
        <p:spPr>
          <a:xfrm>
            <a:off x="5990431" y="784225"/>
            <a:ext cx="1414463" cy="1424965"/>
          </a:xfrm>
          <a:noFill/>
          <a:ln>
            <a:noFill/>
          </a:ln>
        </p:spPr>
        <p:txBody>
          <a:bodyPr tIns="144000"/>
          <a:lstStyle>
            <a:lvl1pPr marL="0" indent="0" algn="ctr">
              <a:buNone/>
              <a:defRPr>
                <a:solidFill>
                  <a:schemeClr val="bg2">
                    <a:lumMod val="50000"/>
                  </a:schemeClr>
                </a:solidFill>
              </a:defRPr>
            </a:lvl1pPr>
          </a:lstStyle>
          <a:p>
            <a:r>
              <a:rPr lang="en-US" dirty="0"/>
              <a:t>Drag picture to placeholder or click icon to add</a:t>
            </a:r>
            <a:endParaRPr lang="sv-SE"/>
          </a:p>
        </p:txBody>
      </p:sp>
      <p:sp>
        <p:nvSpPr>
          <p:cNvPr id="14"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1446321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 plain">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293405" y="320301"/>
            <a:ext cx="3565808" cy="804489"/>
          </a:xfrm>
        </p:spPr>
        <p:txBody>
          <a:bodyPr/>
          <a:lstStyle>
            <a:lvl1pPr>
              <a:lnSpc>
                <a:spcPts val="2500"/>
              </a:lnSpc>
              <a:defRPr sz="2700">
                <a:solidFill>
                  <a:schemeClr val="bg1"/>
                </a:solidFill>
              </a:defRPr>
            </a:lvl1pPr>
          </a:lstStyle>
          <a:p>
            <a:r>
              <a:rPr lang="en-US"/>
              <a:t>Click to edit Master title style</a:t>
            </a:r>
            <a:endParaRPr lang="sv-SE"/>
          </a:p>
        </p:txBody>
      </p:sp>
      <p:sp>
        <p:nvSpPr>
          <p:cNvPr id="10" name="Platshållare för text 9"/>
          <p:cNvSpPr>
            <a:spLocks noGrp="1"/>
          </p:cNvSpPr>
          <p:nvPr>
            <p:ph type="body" sz="quarter" idx="13" hasCustomPrompt="1"/>
          </p:nvPr>
        </p:nvSpPr>
        <p:spPr>
          <a:xfrm>
            <a:off x="4572000" y="283135"/>
            <a:ext cx="3532188" cy="1333524"/>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 Title</a:t>
            </a:r>
            <a:br>
              <a:rPr lang="en-US"/>
            </a:br>
            <a:r>
              <a:rPr lang="en-US"/>
              <a:t>email.adress@anticimex.se</a:t>
            </a:r>
            <a:br>
              <a:rPr lang="en-US"/>
            </a:br>
            <a:r>
              <a:rPr lang="en-US"/>
              <a:t>+00 (0)123 45 67</a:t>
            </a:r>
            <a:br>
              <a:rPr lang="en-US"/>
            </a:br>
            <a:br>
              <a:rPr lang="en-US"/>
            </a:br>
            <a:r>
              <a:rPr lang="en-US"/>
              <a:t>Adress</a:t>
            </a:r>
            <a:br>
              <a:rPr lang="en-US"/>
            </a:br>
            <a:r>
              <a:rPr lang="en-US"/>
              <a:t>City, Country</a:t>
            </a:r>
            <a:endParaRPr lang="sv-SE"/>
          </a:p>
        </p:txBody>
      </p:sp>
      <p:pic>
        <p:nvPicPr>
          <p:cNvPr id="12" name="Bildobjekt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52" y="4593005"/>
            <a:ext cx="1612479" cy="243640"/>
          </a:xfrm>
          <a:prstGeom prst="rect">
            <a:avLst/>
          </a:prstGeom>
        </p:spPr>
      </p:pic>
    </p:spTree>
    <p:extLst>
      <p:ext uri="{BB962C8B-B14F-4D97-AF65-F5344CB8AC3E}">
        <p14:creationId xmlns:p14="http://schemas.microsoft.com/office/powerpoint/2010/main" val="354519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 – image">
    <p:spTree>
      <p:nvGrpSpPr>
        <p:cNvPr id="1" name=""/>
        <p:cNvGrpSpPr/>
        <p:nvPr/>
      </p:nvGrpSpPr>
      <p:grpSpPr>
        <a:xfrm>
          <a:off x="0" y="0"/>
          <a:ext cx="0" cy="0"/>
          <a:chOff x="0" y="0"/>
          <a:chExt cx="0" cy="0"/>
        </a:xfrm>
      </p:grpSpPr>
      <p:sp>
        <p:nvSpPr>
          <p:cNvPr id="7" name="Platshållare för bild 4"/>
          <p:cNvSpPr>
            <a:spLocks noGrp="1"/>
          </p:cNvSpPr>
          <p:nvPr>
            <p:ph type="pic" sz="quarter" idx="14"/>
          </p:nvPr>
        </p:nvSpPr>
        <p:spPr>
          <a:xfrm>
            <a:off x="0" y="0"/>
            <a:ext cx="9144000" cy="5143500"/>
          </a:xfrm>
          <a:solidFill>
            <a:schemeClr val="accent3"/>
          </a:solidFill>
          <a:ln>
            <a:noFill/>
          </a:ln>
        </p:spPr>
        <p:txBody>
          <a:bodyPr tIns="1908000"/>
          <a:lstStyle>
            <a:lvl1pPr marL="0" indent="0" algn="ctr">
              <a:buNone/>
              <a:defRPr>
                <a:solidFill>
                  <a:schemeClr val="bg2">
                    <a:lumMod val="50000"/>
                  </a:schemeClr>
                </a:solidFill>
              </a:defRPr>
            </a:lvl1pPr>
          </a:lstStyle>
          <a:p>
            <a:r>
              <a:rPr lang="en-US" dirty="0"/>
              <a:t>Drag picture to placeholder or click icon to add</a:t>
            </a:r>
            <a:endParaRPr lang="sv-SE"/>
          </a:p>
        </p:txBody>
      </p:sp>
      <p:sp>
        <p:nvSpPr>
          <p:cNvPr id="2" name="Rubrik 1"/>
          <p:cNvSpPr>
            <a:spLocks noGrp="1"/>
          </p:cNvSpPr>
          <p:nvPr>
            <p:ph type="ctrTitle"/>
          </p:nvPr>
        </p:nvSpPr>
        <p:spPr>
          <a:xfrm>
            <a:off x="293405" y="320301"/>
            <a:ext cx="3565808" cy="804489"/>
          </a:xfrm>
        </p:spPr>
        <p:txBody>
          <a:bodyPr/>
          <a:lstStyle>
            <a:lvl1pPr>
              <a:lnSpc>
                <a:spcPts val="2500"/>
              </a:lnSpc>
              <a:defRPr sz="2700">
                <a:solidFill>
                  <a:schemeClr val="bg1"/>
                </a:solidFill>
              </a:defRPr>
            </a:lvl1pPr>
          </a:lstStyle>
          <a:p>
            <a:r>
              <a:rPr lang="en-US"/>
              <a:t>Click to edit Master title style</a:t>
            </a:r>
            <a:endParaRPr lang="sv-SE"/>
          </a:p>
        </p:txBody>
      </p:sp>
      <p:sp>
        <p:nvSpPr>
          <p:cNvPr id="10" name="Platshållare för text 9"/>
          <p:cNvSpPr>
            <a:spLocks noGrp="1"/>
          </p:cNvSpPr>
          <p:nvPr>
            <p:ph type="body" sz="quarter" idx="13" hasCustomPrompt="1"/>
          </p:nvPr>
        </p:nvSpPr>
        <p:spPr>
          <a:xfrm>
            <a:off x="4572000" y="283135"/>
            <a:ext cx="3532188" cy="1333524"/>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 Title</a:t>
            </a:r>
            <a:br>
              <a:rPr lang="en-US"/>
            </a:br>
            <a:r>
              <a:rPr lang="en-US"/>
              <a:t>email.adress@anticimex.se</a:t>
            </a:r>
            <a:br>
              <a:rPr lang="en-US"/>
            </a:br>
            <a:r>
              <a:rPr lang="en-US"/>
              <a:t>+00 (0)123 45 67</a:t>
            </a:r>
            <a:br>
              <a:rPr lang="en-US"/>
            </a:br>
            <a:br>
              <a:rPr lang="en-US"/>
            </a:br>
            <a:r>
              <a:rPr lang="en-US"/>
              <a:t>Adress</a:t>
            </a:r>
            <a:br>
              <a:rPr lang="en-US"/>
            </a:br>
            <a:r>
              <a:rPr lang="en-US"/>
              <a:t>City, Country</a:t>
            </a:r>
            <a:endParaRPr lang="sv-SE"/>
          </a:p>
        </p:txBody>
      </p:sp>
    </p:spTree>
    <p:extLst>
      <p:ext uri="{BB962C8B-B14F-4D97-AF65-F5344CB8AC3E}">
        <p14:creationId xmlns:p14="http://schemas.microsoft.com/office/powerpoint/2010/main" val="3424811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plain">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293405" y="320301"/>
            <a:ext cx="3565808" cy="804489"/>
          </a:xfrm>
        </p:spPr>
        <p:txBody>
          <a:bodyPr/>
          <a:lstStyle>
            <a:lvl1pPr>
              <a:lnSpc>
                <a:spcPts val="3300"/>
              </a:lnSpc>
              <a:defRPr sz="3700">
                <a:solidFill>
                  <a:schemeClr val="bg1"/>
                </a:solidFill>
              </a:defRPr>
            </a:lvl1pPr>
          </a:lstStyle>
          <a:p>
            <a:r>
              <a:rPr lang="sv-SE"/>
              <a:t>Klicka här för att ändra format</a:t>
            </a:r>
          </a:p>
        </p:txBody>
      </p:sp>
      <p:sp>
        <p:nvSpPr>
          <p:cNvPr id="10" name="Platshållare för text 9"/>
          <p:cNvSpPr>
            <a:spLocks noGrp="1"/>
          </p:cNvSpPr>
          <p:nvPr>
            <p:ph type="body" sz="quarter" idx="13"/>
          </p:nvPr>
        </p:nvSpPr>
        <p:spPr>
          <a:xfrm>
            <a:off x="327025" y="1212203"/>
            <a:ext cx="3532188" cy="54936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pic>
        <p:nvPicPr>
          <p:cNvPr id="12" name="Bildobjekt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852" y="4593005"/>
            <a:ext cx="1612479" cy="243640"/>
          </a:xfrm>
          <a:prstGeom prst="rect">
            <a:avLst/>
          </a:prstGeom>
        </p:spPr>
      </p:pic>
    </p:spTree>
    <p:extLst>
      <p:ext uri="{BB962C8B-B14F-4D97-AF65-F5344CB8AC3E}">
        <p14:creationId xmlns:p14="http://schemas.microsoft.com/office/powerpoint/2010/main" val="75028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Platshållare för bild 5"/>
          <p:cNvSpPr>
            <a:spLocks noGrp="1"/>
          </p:cNvSpPr>
          <p:nvPr>
            <p:ph type="pic" sz="quarter" idx="15"/>
          </p:nvPr>
        </p:nvSpPr>
        <p:spPr>
          <a:xfrm>
            <a:off x="0" y="0"/>
            <a:ext cx="9144000" cy="5143500"/>
          </a:xfrm>
          <a:solidFill>
            <a:schemeClr val="accent3"/>
          </a:solidFill>
        </p:spPr>
        <p:txBody>
          <a:bodyPr tIns="1872000"/>
          <a:lstStyle>
            <a:lvl1pPr marL="0" indent="0" algn="ctr">
              <a:buNone/>
              <a:defRPr>
                <a:solidFill>
                  <a:schemeClr val="bg2">
                    <a:lumMod val="50000"/>
                  </a:schemeClr>
                </a:solidFill>
              </a:defRPr>
            </a:lvl1pPr>
          </a:lstStyle>
          <a:p>
            <a:r>
              <a:rPr lang="en-US" dirty="0"/>
              <a:t>Drag picture to placeholder or click icon to add</a:t>
            </a:r>
            <a:endParaRPr lang="sv-SE"/>
          </a:p>
        </p:txBody>
      </p:sp>
      <p:sp>
        <p:nvSpPr>
          <p:cNvPr id="2" name="Rubrik 1"/>
          <p:cNvSpPr>
            <a:spLocks noGrp="1"/>
          </p:cNvSpPr>
          <p:nvPr>
            <p:ph type="ctrTitle"/>
          </p:nvPr>
        </p:nvSpPr>
        <p:spPr>
          <a:xfrm>
            <a:off x="293405" y="320301"/>
            <a:ext cx="3565808" cy="804489"/>
          </a:xfrm>
        </p:spPr>
        <p:txBody>
          <a:bodyPr/>
          <a:lstStyle>
            <a:lvl1pPr>
              <a:lnSpc>
                <a:spcPts val="3300"/>
              </a:lnSpc>
              <a:defRPr sz="3700">
                <a:solidFill>
                  <a:schemeClr val="bg1"/>
                </a:solidFill>
              </a:defRPr>
            </a:lvl1pPr>
          </a:lstStyle>
          <a:p>
            <a:r>
              <a:rPr lang="en-US"/>
              <a:t>Click to edit Master title style</a:t>
            </a:r>
            <a:endParaRPr lang="sv-SE"/>
          </a:p>
        </p:txBody>
      </p:sp>
      <p:sp>
        <p:nvSpPr>
          <p:cNvPr id="10" name="Platshållare för text 9"/>
          <p:cNvSpPr>
            <a:spLocks noGrp="1"/>
          </p:cNvSpPr>
          <p:nvPr>
            <p:ph type="body" sz="quarter" idx="13"/>
          </p:nvPr>
        </p:nvSpPr>
        <p:spPr>
          <a:xfrm>
            <a:off x="327025" y="1212202"/>
            <a:ext cx="3532188" cy="55608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5" name="Bildobjekt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52" y="4593005"/>
            <a:ext cx="1612479" cy="243640"/>
          </a:xfrm>
          <a:prstGeom prst="rect">
            <a:avLst/>
          </a:prstGeom>
        </p:spPr>
      </p:pic>
    </p:spTree>
    <p:extLst>
      <p:ext uri="{BB962C8B-B14F-4D97-AF65-F5344CB8AC3E}">
        <p14:creationId xmlns:p14="http://schemas.microsoft.com/office/powerpoint/2010/main" val="668823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Platshållare för bild 5"/>
          <p:cNvSpPr>
            <a:spLocks noGrp="1"/>
          </p:cNvSpPr>
          <p:nvPr>
            <p:ph type="pic" sz="quarter" idx="15"/>
          </p:nvPr>
        </p:nvSpPr>
        <p:spPr>
          <a:xfrm>
            <a:off x="0" y="0"/>
            <a:ext cx="9144000" cy="5143500"/>
          </a:xfrm>
          <a:solidFill>
            <a:schemeClr val="accent3"/>
          </a:solidFill>
        </p:spPr>
        <p:txBody>
          <a:bodyPr tIns="1872000"/>
          <a:lstStyle>
            <a:lvl1pPr marL="0" indent="0" algn="ctr">
              <a:buNone/>
              <a:defRPr>
                <a:solidFill>
                  <a:schemeClr val="bg2">
                    <a:lumMod val="50000"/>
                  </a:schemeClr>
                </a:solidFill>
              </a:defRPr>
            </a:lvl1pPr>
          </a:lstStyle>
          <a:p>
            <a:r>
              <a:rPr lang="sv-SE"/>
              <a:t>Klicka på ikonen för att lägga till en bild</a:t>
            </a:r>
          </a:p>
        </p:txBody>
      </p:sp>
      <p:sp>
        <p:nvSpPr>
          <p:cNvPr id="2" name="Rubrik 1"/>
          <p:cNvSpPr>
            <a:spLocks noGrp="1"/>
          </p:cNvSpPr>
          <p:nvPr>
            <p:ph type="ctrTitle"/>
          </p:nvPr>
        </p:nvSpPr>
        <p:spPr>
          <a:xfrm>
            <a:off x="293405" y="320301"/>
            <a:ext cx="3565808" cy="804489"/>
          </a:xfrm>
        </p:spPr>
        <p:txBody>
          <a:bodyPr/>
          <a:lstStyle>
            <a:lvl1pPr>
              <a:lnSpc>
                <a:spcPts val="3300"/>
              </a:lnSpc>
              <a:defRPr sz="3700">
                <a:solidFill>
                  <a:schemeClr val="bg1"/>
                </a:solidFill>
              </a:defRPr>
            </a:lvl1pPr>
          </a:lstStyle>
          <a:p>
            <a:r>
              <a:rPr lang="sv-SE"/>
              <a:t>Klicka här för att ändra format</a:t>
            </a:r>
          </a:p>
        </p:txBody>
      </p:sp>
      <p:sp>
        <p:nvSpPr>
          <p:cNvPr id="10" name="Platshållare för text 9"/>
          <p:cNvSpPr>
            <a:spLocks noGrp="1"/>
          </p:cNvSpPr>
          <p:nvPr>
            <p:ph type="body" sz="quarter" idx="13"/>
          </p:nvPr>
        </p:nvSpPr>
        <p:spPr>
          <a:xfrm>
            <a:off x="327025" y="1212202"/>
            <a:ext cx="3532188" cy="55608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extLst>
      <p:ext uri="{BB962C8B-B14F-4D97-AF65-F5344CB8AC3E}">
        <p14:creationId xmlns:p14="http://schemas.microsoft.com/office/powerpoint/2010/main" val="2170051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Innehåll">
    <p:spTree>
      <p:nvGrpSpPr>
        <p:cNvPr id="1" name=""/>
        <p:cNvGrpSpPr/>
        <p:nvPr/>
      </p:nvGrpSpPr>
      <p:grpSpPr>
        <a:xfrm>
          <a:off x="0" y="0"/>
          <a:ext cx="0" cy="0"/>
          <a:chOff x="0" y="0"/>
          <a:chExt cx="0" cy="0"/>
        </a:xfrm>
      </p:grpSpPr>
      <p:sp>
        <p:nvSpPr>
          <p:cNvPr id="7" name="Rektangel 6"/>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p:txBody>
          <a:bodyPr/>
          <a:lstStyle>
            <a:lvl1pPr>
              <a:defRPr>
                <a:solidFill>
                  <a:schemeClr val="bg1"/>
                </a:solidFill>
              </a:defRPr>
            </a:lvl1pPr>
          </a:lstStyle>
          <a:p>
            <a:r>
              <a:rPr lang="sv-SE"/>
              <a:t>Content</a:t>
            </a:r>
          </a:p>
        </p:txBody>
      </p:sp>
      <p:sp>
        <p:nvSpPr>
          <p:cNvPr id="3" name="Platshållare för innehåll 2"/>
          <p:cNvSpPr>
            <a:spLocks noGrp="1"/>
          </p:cNvSpPr>
          <p:nvPr>
            <p:ph idx="1" hasCustomPrompt="1"/>
          </p:nvPr>
        </p:nvSpPr>
        <p:spPr/>
        <p:txBody>
          <a:bodyPr/>
          <a:lstStyle>
            <a:lvl1pPr marL="228600" indent="-228600">
              <a:buFont typeface="+mj-lt"/>
              <a:buAutoNum type="arabicPeriod"/>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Chapter</a:t>
            </a:r>
          </a:p>
        </p:txBody>
      </p:sp>
      <p:sp>
        <p:nvSpPr>
          <p:cNvPr id="9"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1258259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hort text 1">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lvl1pPr marL="0" indent="0">
              <a:lnSpc>
                <a:spcPct val="100000"/>
              </a:lnSpc>
              <a:buNone/>
              <a:defRPr sz="1600"/>
            </a:lvl1pPr>
            <a:lvl2pPr>
              <a:lnSpc>
                <a:spcPts val="1800"/>
              </a:lnSpc>
              <a:defRPr sz="1600"/>
            </a:lvl2pPr>
            <a:lvl3pPr>
              <a:lnSpc>
                <a:spcPts val="1800"/>
              </a:lnSpc>
              <a:defRPr sz="1600"/>
            </a:lvl3pPr>
            <a:lvl4pPr>
              <a:lnSpc>
                <a:spcPts val="1800"/>
              </a:lnSpc>
              <a:defRPr sz="1600"/>
            </a:lvl4pPr>
            <a:lvl5pPr>
              <a:lnSpc>
                <a:spcPts val="1800"/>
              </a:lnSpc>
              <a:defRPr sz="1600"/>
            </a:lvl5pPr>
          </a:lstStyle>
          <a:p>
            <a:pPr lvl="0"/>
            <a:r>
              <a:rPr lang="sv-SE"/>
              <a:t>Klicka här för att ändra format på bakgrundstexten</a:t>
            </a:r>
          </a:p>
        </p:txBody>
      </p:sp>
      <p:sp>
        <p:nvSpPr>
          <p:cNvPr id="5"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1814650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hort text 2 – bullet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3487647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hort text 3 – 2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4572000" y="1321112"/>
            <a:ext cx="3551238" cy="3038163"/>
          </a:xfrm>
        </p:spPr>
        <p:txBody>
          <a:bodyPr/>
          <a:lstStyle>
            <a:lvl1pPr>
              <a:lnSpc>
                <a:spcPts val="1800"/>
              </a:lnSpc>
              <a:defRPr sz="1600"/>
            </a:lvl1pPr>
            <a:lvl2pPr>
              <a:lnSpc>
                <a:spcPts val="1800"/>
              </a:lnSpc>
              <a:defRPr sz="1400"/>
            </a:lvl2pPr>
            <a:lvl3pPr>
              <a:lnSpc>
                <a:spcPts val="1800"/>
              </a:lnSpc>
              <a:defRPr sz="1400"/>
            </a:lvl3pPr>
            <a:lvl4pPr>
              <a:lnSpc>
                <a:spcPts val="1800"/>
              </a:lnSpc>
              <a:defRPr sz="1400"/>
            </a:lvl4pPr>
            <a:lvl5pPr>
              <a:lnSpc>
                <a:spcPts val="1800"/>
              </a:lnSpc>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p:cNvSpPr>
            <a:spLocks noGrp="1"/>
          </p:cNvSpPr>
          <p:nvPr>
            <p:ph idx="13"/>
          </p:nvPr>
        </p:nvSpPr>
        <p:spPr>
          <a:xfrm>
            <a:off x="323528" y="1321112"/>
            <a:ext cx="3535685" cy="3038163"/>
          </a:xfrm>
        </p:spPr>
        <p:txBody>
          <a:bodyPr/>
          <a:lstStyle>
            <a:lvl1pPr>
              <a:lnSpc>
                <a:spcPts val="1800"/>
              </a:lnSpc>
              <a:defRPr sz="1600"/>
            </a:lvl1pPr>
            <a:lvl2pPr>
              <a:lnSpc>
                <a:spcPts val="1800"/>
              </a:lnSpc>
              <a:defRPr sz="1400"/>
            </a:lvl2pPr>
            <a:lvl3pPr>
              <a:lnSpc>
                <a:spcPts val="1800"/>
              </a:lnSpc>
              <a:defRPr sz="1400"/>
            </a:lvl3pPr>
            <a:lvl4pPr>
              <a:lnSpc>
                <a:spcPts val="1800"/>
              </a:lnSpc>
              <a:defRPr sz="1400"/>
            </a:lvl4pPr>
            <a:lvl5pPr>
              <a:lnSpc>
                <a:spcPts val="1800"/>
              </a:lnSpc>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2435644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ort text 3 –  1 columns">
    <p:spTree>
      <p:nvGrpSpPr>
        <p:cNvPr id="1" name=""/>
        <p:cNvGrpSpPr/>
        <p:nvPr/>
      </p:nvGrpSpPr>
      <p:grpSpPr>
        <a:xfrm>
          <a:off x="0" y="0"/>
          <a:ext cx="0" cy="0"/>
          <a:chOff x="0" y="0"/>
          <a:chExt cx="0" cy="0"/>
        </a:xfrm>
      </p:grpSpPr>
      <p:sp>
        <p:nvSpPr>
          <p:cNvPr id="2" name="Rubrik 1"/>
          <p:cNvSpPr>
            <a:spLocks noGrp="1"/>
          </p:cNvSpPr>
          <p:nvPr>
            <p:ph type="title"/>
          </p:nvPr>
        </p:nvSpPr>
        <p:spPr>
          <a:xfrm>
            <a:off x="313377" y="313377"/>
            <a:ext cx="8346826" cy="824861"/>
          </a:xfrm>
        </p:spPr>
        <p:txBody>
          <a:bodyPr/>
          <a:lstStyle/>
          <a:p>
            <a:r>
              <a:rPr lang="sv-SE"/>
              <a:t>Klicka här för att ändra format</a:t>
            </a:r>
          </a:p>
        </p:txBody>
      </p:sp>
      <p:sp>
        <p:nvSpPr>
          <p:cNvPr id="7" name="Platshållare för innehåll 2"/>
          <p:cNvSpPr>
            <a:spLocks noGrp="1"/>
          </p:cNvSpPr>
          <p:nvPr>
            <p:ph idx="13"/>
          </p:nvPr>
        </p:nvSpPr>
        <p:spPr>
          <a:xfrm>
            <a:off x="323528" y="1321112"/>
            <a:ext cx="8322931" cy="3038163"/>
          </a:xfrm>
        </p:spPr>
        <p:txBody>
          <a:bodyPr/>
          <a:lstStyle>
            <a:lvl1pPr>
              <a:lnSpc>
                <a:spcPts val="1800"/>
              </a:lnSpc>
              <a:defRPr sz="1600"/>
            </a:lvl1pPr>
            <a:lvl2pPr>
              <a:lnSpc>
                <a:spcPts val="1800"/>
              </a:lnSpc>
              <a:defRPr sz="1400"/>
            </a:lvl2pPr>
            <a:lvl3pPr>
              <a:lnSpc>
                <a:spcPts val="1800"/>
              </a:lnSpc>
              <a:defRPr sz="1400"/>
            </a:lvl3pPr>
            <a:lvl4pPr>
              <a:lnSpc>
                <a:spcPts val="1800"/>
              </a:lnSpc>
              <a:defRPr sz="1400"/>
            </a:lvl4pPr>
            <a:lvl5pPr>
              <a:lnSpc>
                <a:spcPts val="1800"/>
              </a:lnSpc>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ctr">
              <a:defRPr sz="1000">
                <a:solidFill>
                  <a:schemeClr val="tx2"/>
                </a:solidFill>
              </a:defRPr>
            </a:lvl1pPr>
          </a:lstStyle>
          <a:p>
            <a:pPr algn="l"/>
            <a:r>
              <a:rPr lang="sv-SE"/>
              <a:t>Presentation</a:t>
            </a:r>
          </a:p>
        </p:txBody>
      </p:sp>
    </p:spTree>
    <p:extLst>
      <p:ext uri="{BB962C8B-B14F-4D97-AF65-F5344CB8AC3E}">
        <p14:creationId xmlns:p14="http://schemas.microsoft.com/office/powerpoint/2010/main" val="2482368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2" name="Rubrik 1"/>
          <p:cNvSpPr>
            <a:spLocks noGrp="1"/>
          </p:cNvSpPr>
          <p:nvPr>
            <p:ph type="title"/>
          </p:nvPr>
        </p:nvSpPr>
        <p:spPr>
          <a:xfrm>
            <a:off x="313377" y="313377"/>
            <a:ext cx="8346826" cy="824861"/>
          </a:xfrm>
        </p:spPr>
        <p:txBody>
          <a:bodyPr/>
          <a:lstStyle/>
          <a:p>
            <a:r>
              <a:rPr lang="sv-SE"/>
              <a:t>Klicka här för att ändra format</a:t>
            </a:r>
          </a:p>
        </p:txBody>
      </p:sp>
      <p:sp>
        <p:nvSpPr>
          <p:cNvPr id="8"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1284493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Short text 4 – blue">
    <p:spTree>
      <p:nvGrpSpPr>
        <p:cNvPr id="1" name=""/>
        <p:cNvGrpSpPr/>
        <p:nvPr/>
      </p:nvGrpSpPr>
      <p:grpSpPr>
        <a:xfrm>
          <a:off x="0" y="0"/>
          <a:ext cx="0" cy="0"/>
          <a:chOff x="0" y="0"/>
          <a:chExt cx="0" cy="0"/>
        </a:xfrm>
      </p:grpSpPr>
      <p:sp>
        <p:nvSpPr>
          <p:cNvPr id="5" name="Rektangel 4"/>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lvl1pPr>
              <a:defRPr>
                <a:solidFill>
                  <a:schemeClr val="bg1"/>
                </a:solidFill>
              </a:defRPr>
            </a:lvl1pPr>
          </a:lstStyle>
          <a:p>
            <a:r>
              <a:rPr lang="sv-SE"/>
              <a:t>Klicka här för att ändra format</a:t>
            </a:r>
          </a:p>
        </p:txBody>
      </p:sp>
      <p:sp>
        <p:nvSpPr>
          <p:cNvPr id="3" name="Platshållare för innehåll 2"/>
          <p:cNvSpPr>
            <a:spLocks noGrp="1"/>
          </p:cNvSpPr>
          <p:nvPr>
            <p:ph idx="1"/>
          </p:nvPr>
        </p:nvSpPr>
        <p:spPr/>
        <p:txBody>
          <a:bodyPr/>
          <a:lstStyle>
            <a:lvl1pPr marL="0" indent="0">
              <a:lnSpc>
                <a:spcPts val="1800"/>
              </a:lnSpc>
              <a:buNone/>
              <a:defRPr sz="1600">
                <a:solidFill>
                  <a:schemeClr val="bg1"/>
                </a:solidFill>
              </a:defRPr>
            </a:lvl1pPr>
          </a:lstStyle>
          <a:p>
            <a:pPr lvl="0"/>
            <a:r>
              <a:rPr lang="sv-SE"/>
              <a:t>Klicka här för att ändra format på bakgrundstexten</a:t>
            </a:r>
          </a:p>
        </p:txBody>
      </p:sp>
      <p:sp>
        <p:nvSpPr>
          <p:cNvPr id="8"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1843733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ng text 5 – image">
    <p:spTree>
      <p:nvGrpSpPr>
        <p:cNvPr id="1" name=""/>
        <p:cNvGrpSpPr/>
        <p:nvPr/>
      </p:nvGrpSpPr>
      <p:grpSpPr>
        <a:xfrm>
          <a:off x="0" y="0"/>
          <a:ext cx="0" cy="0"/>
          <a:chOff x="0" y="0"/>
          <a:chExt cx="0" cy="0"/>
        </a:xfrm>
      </p:grpSpPr>
      <p:sp>
        <p:nvSpPr>
          <p:cNvPr id="8" name="Rektangel 7"/>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lvl1pPr>
              <a:defRPr>
                <a:solidFill>
                  <a:schemeClr val="bg1"/>
                </a:solidFill>
              </a:defRPr>
            </a:lvl1pPr>
          </a:lstStyle>
          <a:p>
            <a:r>
              <a:rPr lang="sv-SE"/>
              <a:t>Klicka här för att ändra format</a:t>
            </a:r>
          </a:p>
        </p:txBody>
      </p:sp>
      <p:sp>
        <p:nvSpPr>
          <p:cNvPr id="7" name="Platshållare för innehåll 2"/>
          <p:cNvSpPr>
            <a:spLocks noGrp="1"/>
          </p:cNvSpPr>
          <p:nvPr>
            <p:ph idx="13"/>
          </p:nvPr>
        </p:nvSpPr>
        <p:spPr>
          <a:xfrm>
            <a:off x="323528" y="1321112"/>
            <a:ext cx="3535685" cy="3038163"/>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bild 4"/>
          <p:cNvSpPr>
            <a:spLocks noGrp="1"/>
          </p:cNvSpPr>
          <p:nvPr>
            <p:ph type="pic" sz="quarter" idx="14"/>
          </p:nvPr>
        </p:nvSpPr>
        <p:spPr>
          <a:xfrm>
            <a:off x="4572000" y="0"/>
            <a:ext cx="4572000" cy="5143500"/>
          </a:xfrm>
          <a:solidFill>
            <a:schemeClr val="accent3"/>
          </a:solidFill>
          <a:ln>
            <a:noFill/>
          </a:ln>
        </p:spPr>
        <p:txBody>
          <a:bodyPr tIns="1692000"/>
          <a:lstStyle>
            <a:lvl1pPr marL="0" indent="0" algn="ctr">
              <a:buNone/>
              <a:defRPr>
                <a:solidFill>
                  <a:schemeClr val="bg2">
                    <a:lumMod val="50000"/>
                  </a:schemeClr>
                </a:solidFill>
              </a:defRPr>
            </a:lvl1pPr>
          </a:lstStyle>
          <a:p>
            <a:r>
              <a:rPr lang="sv-SE"/>
              <a:t>Klicka på ikonen för att lägga till en bild</a:t>
            </a:r>
          </a:p>
        </p:txBody>
      </p:sp>
      <p:sp>
        <p:nvSpPr>
          <p:cNvPr id="11"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2053987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ng text slide 6 – icon">
    <p:spTree>
      <p:nvGrpSpPr>
        <p:cNvPr id="1" name=""/>
        <p:cNvGrpSpPr/>
        <p:nvPr/>
      </p:nvGrpSpPr>
      <p:grpSpPr>
        <a:xfrm>
          <a:off x="0" y="0"/>
          <a:ext cx="0" cy="0"/>
          <a:chOff x="0" y="0"/>
          <a:chExt cx="0" cy="0"/>
        </a:xfrm>
      </p:grpSpPr>
      <p:sp>
        <p:nvSpPr>
          <p:cNvPr id="8" name="Rektangel 7"/>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lvl1pPr>
              <a:defRPr>
                <a:solidFill>
                  <a:schemeClr val="bg1"/>
                </a:solidFill>
              </a:defRPr>
            </a:lvl1pPr>
          </a:lstStyle>
          <a:p>
            <a:r>
              <a:rPr lang="sv-SE"/>
              <a:t>Klicka här för att ändra format</a:t>
            </a:r>
          </a:p>
        </p:txBody>
      </p:sp>
      <p:sp>
        <p:nvSpPr>
          <p:cNvPr id="7" name="Platshållare för innehåll 2"/>
          <p:cNvSpPr>
            <a:spLocks noGrp="1"/>
          </p:cNvSpPr>
          <p:nvPr>
            <p:ph idx="13"/>
          </p:nvPr>
        </p:nvSpPr>
        <p:spPr>
          <a:xfrm>
            <a:off x="323528" y="1321112"/>
            <a:ext cx="3535685" cy="3038163"/>
          </a:xfrm>
        </p:spPr>
        <p:txBody>
          <a:bodyPr/>
          <a:lstStyle>
            <a:lvl1pPr marL="0" indent="0">
              <a:buNone/>
              <a:defRPr>
                <a:solidFill>
                  <a:schemeClr val="bg1"/>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sv-SE"/>
              <a:t>Klicka här för att ändra format på bakgrundstexten</a:t>
            </a:r>
          </a:p>
        </p:txBody>
      </p:sp>
      <p:sp>
        <p:nvSpPr>
          <p:cNvPr id="10" name="Platshållare för text 9"/>
          <p:cNvSpPr>
            <a:spLocks noGrp="1"/>
          </p:cNvSpPr>
          <p:nvPr>
            <p:ph type="body" sz="quarter" idx="15"/>
          </p:nvPr>
        </p:nvSpPr>
        <p:spPr>
          <a:xfrm>
            <a:off x="5974328" y="2366682"/>
            <a:ext cx="1439297" cy="449646"/>
          </a:xfrm>
        </p:spPr>
        <p:txBody>
          <a:bodyPr anchor="b"/>
          <a:lstStyle>
            <a:lvl1pPr marL="0" indent="0">
              <a:buNone/>
              <a:defRPr b="1"/>
            </a:lvl1pPr>
          </a:lstStyle>
          <a:p>
            <a:pPr lvl="0"/>
            <a:r>
              <a:rPr lang="sv-SE"/>
              <a:t>Klicka här för att ändra format på bakgrundstexten</a:t>
            </a:r>
          </a:p>
        </p:txBody>
      </p:sp>
      <p:sp>
        <p:nvSpPr>
          <p:cNvPr id="11" name="Platshållare för text 9"/>
          <p:cNvSpPr>
            <a:spLocks noGrp="1"/>
          </p:cNvSpPr>
          <p:nvPr>
            <p:ph type="body" sz="quarter" idx="16"/>
          </p:nvPr>
        </p:nvSpPr>
        <p:spPr>
          <a:xfrm>
            <a:off x="5974328" y="2971112"/>
            <a:ext cx="1439297" cy="841375"/>
          </a:xfrm>
        </p:spPr>
        <p:txBody>
          <a:bodyPr anchor="t"/>
          <a:lstStyle>
            <a:lvl1pPr marL="0" indent="0">
              <a:lnSpc>
                <a:spcPts val="1100"/>
              </a:lnSpc>
              <a:buNone/>
              <a:defRPr sz="900" b="0"/>
            </a:lvl1pPr>
          </a:lstStyle>
          <a:p>
            <a:pPr lvl="0"/>
            <a:r>
              <a:rPr lang="sv-SE"/>
              <a:t>Klicka här för att ändra format på bakgrundstexten</a:t>
            </a:r>
          </a:p>
        </p:txBody>
      </p:sp>
      <p:sp>
        <p:nvSpPr>
          <p:cNvPr id="13" name="Platshållare för bild 4"/>
          <p:cNvSpPr>
            <a:spLocks noGrp="1"/>
          </p:cNvSpPr>
          <p:nvPr>
            <p:ph type="pic" sz="quarter" idx="19"/>
          </p:nvPr>
        </p:nvSpPr>
        <p:spPr>
          <a:xfrm>
            <a:off x="5908040" y="773977"/>
            <a:ext cx="1586230" cy="1569173"/>
          </a:xfrm>
          <a:noFill/>
          <a:ln>
            <a:noFill/>
          </a:ln>
        </p:spPr>
        <p:txBody>
          <a:bodyPr tIns="144000"/>
          <a:lstStyle>
            <a:lvl1pPr marL="0" indent="0" algn="ctr">
              <a:buNone/>
              <a:defRPr>
                <a:solidFill>
                  <a:schemeClr val="bg2">
                    <a:lumMod val="50000"/>
                  </a:schemeClr>
                </a:solidFill>
              </a:defRPr>
            </a:lvl1pPr>
          </a:lstStyle>
          <a:p>
            <a:r>
              <a:rPr lang="sv-SE"/>
              <a:t>Klicka på ikonen för att lägga till en bild</a:t>
            </a:r>
          </a:p>
        </p:txBody>
      </p:sp>
      <p:sp>
        <p:nvSpPr>
          <p:cNvPr id="12"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62204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7" name="Rektangel 6"/>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p:txBody>
          <a:bodyPr/>
          <a:lstStyle>
            <a:lvl1pPr>
              <a:defRPr>
                <a:solidFill>
                  <a:schemeClr val="bg1"/>
                </a:solidFill>
              </a:defRPr>
            </a:lvl1pPr>
          </a:lstStyle>
          <a:p>
            <a:r>
              <a:rPr lang="sv-SE"/>
              <a:t>Content</a:t>
            </a:r>
          </a:p>
        </p:txBody>
      </p:sp>
      <p:sp>
        <p:nvSpPr>
          <p:cNvPr id="3" name="Platshållare för innehåll 2"/>
          <p:cNvSpPr>
            <a:spLocks noGrp="1"/>
          </p:cNvSpPr>
          <p:nvPr>
            <p:ph idx="1" hasCustomPrompt="1"/>
          </p:nvPr>
        </p:nvSpPr>
        <p:spPr/>
        <p:txBody>
          <a:bodyPr/>
          <a:lstStyle>
            <a:lvl1pPr marL="228600" indent="-228600">
              <a:buFont typeface="+mj-lt"/>
              <a:buAutoNum type="arabicPeriod"/>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Chapter</a:t>
            </a:r>
          </a:p>
        </p:txBody>
      </p:sp>
      <p:sp>
        <p:nvSpPr>
          <p:cNvPr id="9"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1807247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ong text 7 – diagram/chart">
    <p:spTree>
      <p:nvGrpSpPr>
        <p:cNvPr id="1" name=""/>
        <p:cNvGrpSpPr/>
        <p:nvPr/>
      </p:nvGrpSpPr>
      <p:grpSpPr>
        <a:xfrm>
          <a:off x="0" y="0"/>
          <a:ext cx="0" cy="0"/>
          <a:chOff x="0" y="0"/>
          <a:chExt cx="0" cy="0"/>
        </a:xfrm>
      </p:grpSpPr>
      <p:sp>
        <p:nvSpPr>
          <p:cNvPr id="8" name="Rektangel 7"/>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lvl1pPr>
              <a:defRPr>
                <a:solidFill>
                  <a:schemeClr val="bg1"/>
                </a:solidFill>
              </a:defRPr>
            </a:lvl1pPr>
          </a:lstStyle>
          <a:p>
            <a:r>
              <a:rPr lang="sv-SE"/>
              <a:t>Klicka här för att ändra format</a:t>
            </a:r>
          </a:p>
        </p:txBody>
      </p:sp>
      <p:sp>
        <p:nvSpPr>
          <p:cNvPr id="7" name="Platshållare för innehåll 2"/>
          <p:cNvSpPr>
            <a:spLocks noGrp="1"/>
          </p:cNvSpPr>
          <p:nvPr>
            <p:ph idx="13"/>
          </p:nvPr>
        </p:nvSpPr>
        <p:spPr>
          <a:xfrm>
            <a:off x="323528" y="1321112"/>
            <a:ext cx="3535685" cy="3038163"/>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iagram 3"/>
          <p:cNvSpPr>
            <a:spLocks noGrp="1"/>
          </p:cNvSpPr>
          <p:nvPr>
            <p:ph type="chart" sz="quarter" idx="14"/>
          </p:nvPr>
        </p:nvSpPr>
        <p:spPr>
          <a:xfrm>
            <a:off x="4572000" y="0"/>
            <a:ext cx="4572000" cy="5143500"/>
          </a:xfrm>
        </p:spPr>
        <p:txBody>
          <a:bodyPr tIns="1800000"/>
          <a:lstStyle>
            <a:lvl1pPr marL="0" indent="0" algn="ctr">
              <a:buNone/>
              <a:defRPr>
                <a:solidFill>
                  <a:schemeClr val="bg2">
                    <a:lumMod val="50000"/>
                  </a:schemeClr>
                </a:solidFill>
              </a:defRPr>
            </a:lvl1pPr>
          </a:lstStyle>
          <a:p>
            <a:r>
              <a:rPr lang="sv-SE"/>
              <a:t>Klicka på ikonen för att lägga till ett diagram</a:t>
            </a:r>
          </a:p>
        </p:txBody>
      </p:sp>
      <p:sp>
        <p:nvSpPr>
          <p:cNvPr id="10"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1763382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age slide">
    <p:spTree>
      <p:nvGrpSpPr>
        <p:cNvPr id="1" name=""/>
        <p:cNvGrpSpPr/>
        <p:nvPr/>
      </p:nvGrpSpPr>
      <p:grpSpPr>
        <a:xfrm>
          <a:off x="0" y="0"/>
          <a:ext cx="0" cy="0"/>
          <a:chOff x="0" y="0"/>
          <a:chExt cx="0" cy="0"/>
        </a:xfrm>
      </p:grpSpPr>
      <p:sp>
        <p:nvSpPr>
          <p:cNvPr id="5" name="Platshållare för bild 4"/>
          <p:cNvSpPr>
            <a:spLocks noGrp="1"/>
          </p:cNvSpPr>
          <p:nvPr>
            <p:ph type="pic" sz="quarter" idx="14"/>
          </p:nvPr>
        </p:nvSpPr>
        <p:spPr>
          <a:xfrm>
            <a:off x="0" y="0"/>
            <a:ext cx="9144000" cy="5143500"/>
          </a:xfrm>
          <a:solidFill>
            <a:schemeClr val="accent3"/>
          </a:solidFill>
          <a:ln>
            <a:noFill/>
          </a:ln>
        </p:spPr>
        <p:txBody>
          <a:bodyPr tIns="1692000"/>
          <a:lstStyle>
            <a:lvl1pPr marL="0" indent="0" algn="ctr">
              <a:buNone/>
              <a:defRPr>
                <a:solidFill>
                  <a:schemeClr val="bg2">
                    <a:lumMod val="50000"/>
                  </a:schemeClr>
                </a:solidFill>
              </a:defRPr>
            </a:lvl1pPr>
          </a:lstStyle>
          <a:p>
            <a:r>
              <a:rPr lang="sv-SE"/>
              <a:t>Klicka på ikonen för att lägga till en bild</a:t>
            </a:r>
          </a:p>
        </p:txBody>
      </p:sp>
      <p:sp>
        <p:nvSpPr>
          <p:cNvPr id="3"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967479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4" name="Platshållare för diagram 3"/>
          <p:cNvSpPr>
            <a:spLocks noGrp="1"/>
          </p:cNvSpPr>
          <p:nvPr>
            <p:ph type="chart" sz="quarter" idx="10"/>
          </p:nvPr>
        </p:nvSpPr>
        <p:spPr>
          <a:xfrm>
            <a:off x="0" y="0"/>
            <a:ext cx="9144000" cy="5143500"/>
          </a:xfrm>
        </p:spPr>
        <p:txBody>
          <a:bodyPr tIns="1296000">
            <a:normAutofit/>
          </a:bodyPr>
          <a:lstStyle>
            <a:lvl1pPr marL="0" indent="0" algn="ctr">
              <a:buNone/>
              <a:defRPr sz="1200"/>
            </a:lvl1pPr>
          </a:lstStyle>
          <a:p>
            <a:r>
              <a:rPr lang="sv-SE"/>
              <a:t>Klicka på ikonen för att lägga till ett diagram</a:t>
            </a:r>
          </a:p>
        </p:txBody>
      </p:sp>
      <p:sp>
        <p:nvSpPr>
          <p:cNvPr id="3"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2995434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con slide 1">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3"/>
          </p:nvPr>
        </p:nvSpPr>
        <p:spPr>
          <a:xfrm>
            <a:off x="1749425" y="2967030"/>
            <a:ext cx="1414463" cy="1392245"/>
          </a:xfrm>
        </p:spPr>
        <p:txBody>
          <a:bodyPr/>
          <a:lstStyle>
            <a:lvl1pPr marL="0" indent="0">
              <a:lnSpc>
                <a:spcPts val="1100"/>
              </a:lnSpc>
              <a:buNone/>
              <a:defRPr sz="900">
                <a:solidFill>
                  <a:schemeClr val="bg1"/>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sv-SE"/>
              <a:t>Klicka här för att ändra format på bakgrundstexten</a:t>
            </a:r>
          </a:p>
        </p:txBody>
      </p:sp>
      <p:sp>
        <p:nvSpPr>
          <p:cNvPr id="10" name="Platshållare för innehåll 2"/>
          <p:cNvSpPr>
            <a:spLocks noGrp="1"/>
          </p:cNvSpPr>
          <p:nvPr>
            <p:ph idx="14"/>
          </p:nvPr>
        </p:nvSpPr>
        <p:spPr>
          <a:xfrm>
            <a:off x="3851920" y="2967030"/>
            <a:ext cx="1427485" cy="1392245"/>
          </a:xfrm>
        </p:spPr>
        <p:txBody>
          <a:bodyPr/>
          <a:lstStyle>
            <a:lvl1pPr marL="0" indent="0">
              <a:lnSpc>
                <a:spcPts val="1100"/>
              </a:lnSpc>
              <a:buNone/>
              <a:defRPr sz="900">
                <a:solidFill>
                  <a:schemeClr val="bg1"/>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sv-SE"/>
              <a:t>Klicka här för att ändra format på bakgrundstexten</a:t>
            </a:r>
          </a:p>
        </p:txBody>
      </p:sp>
      <p:sp>
        <p:nvSpPr>
          <p:cNvPr id="11" name="Platshållare för innehåll 2"/>
          <p:cNvSpPr>
            <a:spLocks noGrp="1"/>
          </p:cNvSpPr>
          <p:nvPr>
            <p:ph idx="15"/>
          </p:nvPr>
        </p:nvSpPr>
        <p:spPr>
          <a:xfrm>
            <a:off x="5983920" y="2967030"/>
            <a:ext cx="1427485" cy="1392245"/>
          </a:xfrm>
        </p:spPr>
        <p:txBody>
          <a:bodyPr/>
          <a:lstStyle>
            <a:lvl1pPr marL="0" indent="0">
              <a:lnSpc>
                <a:spcPts val="1100"/>
              </a:lnSpc>
              <a:buNone/>
              <a:defRPr sz="900">
                <a:solidFill>
                  <a:schemeClr val="bg1"/>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sv-SE"/>
              <a:t>Klicka här för att ändra format på bakgrundstexten</a:t>
            </a:r>
          </a:p>
        </p:txBody>
      </p:sp>
      <p:sp>
        <p:nvSpPr>
          <p:cNvPr id="12" name="Platshållare för text 11"/>
          <p:cNvSpPr>
            <a:spLocks noGrp="1"/>
          </p:cNvSpPr>
          <p:nvPr>
            <p:ph type="body" sz="quarter" idx="16"/>
          </p:nvPr>
        </p:nvSpPr>
        <p:spPr>
          <a:xfrm>
            <a:off x="1749425" y="2630271"/>
            <a:ext cx="1414463" cy="332386"/>
          </a:xfr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Platshållare för text 11"/>
          <p:cNvSpPr>
            <a:spLocks noGrp="1"/>
          </p:cNvSpPr>
          <p:nvPr>
            <p:ph type="body" sz="quarter" idx="17"/>
          </p:nvPr>
        </p:nvSpPr>
        <p:spPr>
          <a:xfrm>
            <a:off x="3851920" y="2630271"/>
            <a:ext cx="1414463" cy="332386"/>
          </a:xfr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6" name="Platshållare för text 11"/>
          <p:cNvSpPr>
            <a:spLocks noGrp="1"/>
          </p:cNvSpPr>
          <p:nvPr>
            <p:ph type="body" sz="quarter" idx="18"/>
          </p:nvPr>
        </p:nvSpPr>
        <p:spPr>
          <a:xfrm>
            <a:off x="5988050" y="2630271"/>
            <a:ext cx="1414463" cy="332386"/>
          </a:xfr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7" name="Platshållare för bild 4"/>
          <p:cNvSpPr>
            <a:spLocks noGrp="1"/>
          </p:cNvSpPr>
          <p:nvPr>
            <p:ph type="pic" sz="quarter" idx="19"/>
          </p:nvPr>
        </p:nvSpPr>
        <p:spPr>
          <a:xfrm>
            <a:off x="1749425" y="784225"/>
            <a:ext cx="1414463" cy="1424965"/>
          </a:xfrm>
          <a:noFill/>
          <a:ln>
            <a:noFill/>
          </a:ln>
        </p:spPr>
        <p:txBody>
          <a:bodyPr tIns="144000"/>
          <a:lstStyle>
            <a:lvl1pPr marL="0" indent="0" algn="ctr">
              <a:buNone/>
              <a:defRPr>
                <a:solidFill>
                  <a:schemeClr val="bg1">
                    <a:lumMod val="50000"/>
                  </a:schemeClr>
                </a:solidFill>
              </a:defRPr>
            </a:lvl1pPr>
          </a:lstStyle>
          <a:p>
            <a:r>
              <a:rPr lang="sv-SE"/>
              <a:t>Klicka på ikonen för att lägga till en bild</a:t>
            </a:r>
          </a:p>
        </p:txBody>
      </p:sp>
      <p:sp>
        <p:nvSpPr>
          <p:cNvPr id="18" name="Platshållare för bild 4"/>
          <p:cNvSpPr>
            <a:spLocks noGrp="1"/>
          </p:cNvSpPr>
          <p:nvPr>
            <p:ph type="pic" sz="quarter" idx="20"/>
          </p:nvPr>
        </p:nvSpPr>
        <p:spPr>
          <a:xfrm>
            <a:off x="3851920" y="784225"/>
            <a:ext cx="1414463" cy="1424965"/>
          </a:xfrm>
          <a:noFill/>
          <a:ln>
            <a:noFill/>
          </a:ln>
        </p:spPr>
        <p:txBody>
          <a:bodyPr tIns="144000"/>
          <a:lstStyle>
            <a:lvl1pPr marL="0" indent="0" algn="ctr">
              <a:buNone/>
              <a:defRPr>
                <a:solidFill>
                  <a:schemeClr val="bg1">
                    <a:lumMod val="50000"/>
                  </a:schemeClr>
                </a:solidFill>
              </a:defRPr>
            </a:lvl1pPr>
          </a:lstStyle>
          <a:p>
            <a:r>
              <a:rPr lang="sv-SE"/>
              <a:t>Klicka på ikonen för att lägga till en bild</a:t>
            </a:r>
          </a:p>
        </p:txBody>
      </p:sp>
      <p:sp>
        <p:nvSpPr>
          <p:cNvPr id="19" name="Platshållare för bild 4"/>
          <p:cNvSpPr>
            <a:spLocks noGrp="1"/>
          </p:cNvSpPr>
          <p:nvPr>
            <p:ph type="pic" sz="quarter" idx="21"/>
          </p:nvPr>
        </p:nvSpPr>
        <p:spPr>
          <a:xfrm>
            <a:off x="5990431" y="784225"/>
            <a:ext cx="1414463" cy="1424965"/>
          </a:xfrm>
          <a:noFill/>
          <a:ln>
            <a:noFill/>
          </a:ln>
        </p:spPr>
        <p:txBody>
          <a:bodyPr tIns="144000"/>
          <a:lstStyle>
            <a:lvl1pPr marL="0" indent="0" algn="ctr">
              <a:buNone/>
              <a:defRPr>
                <a:solidFill>
                  <a:schemeClr val="bg1">
                    <a:lumMod val="50000"/>
                  </a:schemeClr>
                </a:solidFill>
              </a:defRPr>
            </a:lvl1pPr>
          </a:lstStyle>
          <a:p>
            <a:r>
              <a:rPr lang="sv-SE"/>
              <a:t>Klicka på ikonen för att lägga till en bild</a:t>
            </a:r>
          </a:p>
        </p:txBody>
      </p:sp>
      <p:sp>
        <p:nvSpPr>
          <p:cNvPr id="14"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40114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con slide 2">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3"/>
          </p:nvPr>
        </p:nvSpPr>
        <p:spPr>
          <a:xfrm>
            <a:off x="1749425" y="2967030"/>
            <a:ext cx="1414463" cy="1392245"/>
          </a:xfrm>
        </p:spPr>
        <p:txBody>
          <a:bodyPr/>
          <a:lstStyle>
            <a:lvl1pPr marL="0" indent="0">
              <a:lnSpc>
                <a:spcPts val="1100"/>
              </a:lnSpc>
              <a:buNone/>
              <a:defRPr sz="900">
                <a:solidFill>
                  <a:schemeClr val="tx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sv-SE"/>
              <a:t>Klicka här för att ändra format på bakgrundstexten</a:t>
            </a:r>
          </a:p>
        </p:txBody>
      </p:sp>
      <p:sp>
        <p:nvSpPr>
          <p:cNvPr id="10" name="Platshållare för innehåll 2"/>
          <p:cNvSpPr>
            <a:spLocks noGrp="1"/>
          </p:cNvSpPr>
          <p:nvPr>
            <p:ph idx="14"/>
          </p:nvPr>
        </p:nvSpPr>
        <p:spPr>
          <a:xfrm>
            <a:off x="3851920" y="2967030"/>
            <a:ext cx="1427485" cy="1392245"/>
          </a:xfrm>
        </p:spPr>
        <p:txBody>
          <a:bodyPr/>
          <a:lstStyle>
            <a:lvl1pPr marL="0" indent="0">
              <a:lnSpc>
                <a:spcPts val="1100"/>
              </a:lnSpc>
              <a:buNone/>
              <a:defRPr sz="900">
                <a:solidFill>
                  <a:schemeClr val="tx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sv-SE"/>
              <a:t>Klicka här för att ändra format på bakgrundstexten</a:t>
            </a:r>
          </a:p>
        </p:txBody>
      </p:sp>
      <p:sp>
        <p:nvSpPr>
          <p:cNvPr id="11" name="Platshållare för innehåll 2"/>
          <p:cNvSpPr>
            <a:spLocks noGrp="1"/>
          </p:cNvSpPr>
          <p:nvPr>
            <p:ph idx="15"/>
          </p:nvPr>
        </p:nvSpPr>
        <p:spPr>
          <a:xfrm>
            <a:off x="5983920" y="2967030"/>
            <a:ext cx="1427485" cy="1392245"/>
          </a:xfrm>
        </p:spPr>
        <p:txBody>
          <a:bodyPr/>
          <a:lstStyle>
            <a:lvl1pPr marL="0" indent="0">
              <a:lnSpc>
                <a:spcPts val="1100"/>
              </a:lnSpc>
              <a:buNone/>
              <a:defRPr sz="900">
                <a:solidFill>
                  <a:schemeClr val="tx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sv-SE"/>
              <a:t>Klicka här för att ändra format på bakgrundstexten</a:t>
            </a:r>
          </a:p>
        </p:txBody>
      </p:sp>
      <p:sp>
        <p:nvSpPr>
          <p:cNvPr id="12" name="Platshållare för text 11"/>
          <p:cNvSpPr>
            <a:spLocks noGrp="1"/>
          </p:cNvSpPr>
          <p:nvPr>
            <p:ph type="body" sz="quarter" idx="16"/>
          </p:nvPr>
        </p:nvSpPr>
        <p:spPr>
          <a:xfrm>
            <a:off x="1749425" y="2630271"/>
            <a:ext cx="1414463" cy="332386"/>
          </a:xfrm>
        </p:spPr>
        <p:txBody>
          <a:bodyPr/>
          <a:lstStyle>
            <a:lvl1pPr marL="0" indent="0">
              <a:buNone/>
              <a:defRPr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Platshållare för text 11"/>
          <p:cNvSpPr>
            <a:spLocks noGrp="1"/>
          </p:cNvSpPr>
          <p:nvPr>
            <p:ph type="body" sz="quarter" idx="17"/>
          </p:nvPr>
        </p:nvSpPr>
        <p:spPr>
          <a:xfrm>
            <a:off x="3851920" y="2630271"/>
            <a:ext cx="1414463" cy="332386"/>
          </a:xfrm>
        </p:spPr>
        <p:txBody>
          <a:bodyPr/>
          <a:lstStyle>
            <a:lvl1pPr marL="0" indent="0">
              <a:buNone/>
              <a:defRPr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6" name="Platshållare för text 11"/>
          <p:cNvSpPr>
            <a:spLocks noGrp="1"/>
          </p:cNvSpPr>
          <p:nvPr>
            <p:ph type="body" sz="quarter" idx="18"/>
          </p:nvPr>
        </p:nvSpPr>
        <p:spPr>
          <a:xfrm>
            <a:off x="5988050" y="2630271"/>
            <a:ext cx="1414463" cy="332386"/>
          </a:xfrm>
        </p:spPr>
        <p:txBody>
          <a:bodyPr/>
          <a:lstStyle>
            <a:lvl1pPr marL="0" indent="0">
              <a:buNone/>
              <a:defRPr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7" name="Platshållare för bild 4"/>
          <p:cNvSpPr>
            <a:spLocks noGrp="1"/>
          </p:cNvSpPr>
          <p:nvPr>
            <p:ph type="pic" sz="quarter" idx="19"/>
          </p:nvPr>
        </p:nvSpPr>
        <p:spPr>
          <a:xfrm>
            <a:off x="1749425" y="784225"/>
            <a:ext cx="1414463" cy="1424965"/>
          </a:xfrm>
          <a:noFill/>
          <a:ln>
            <a:noFill/>
          </a:ln>
        </p:spPr>
        <p:txBody>
          <a:bodyPr tIns="144000"/>
          <a:lstStyle>
            <a:lvl1pPr marL="0" indent="0" algn="ctr">
              <a:buNone/>
              <a:defRPr>
                <a:solidFill>
                  <a:schemeClr val="bg2">
                    <a:lumMod val="50000"/>
                  </a:schemeClr>
                </a:solidFill>
              </a:defRPr>
            </a:lvl1pPr>
          </a:lstStyle>
          <a:p>
            <a:r>
              <a:rPr lang="sv-SE"/>
              <a:t>Klicka på ikonen för att lägga till en bild</a:t>
            </a:r>
          </a:p>
        </p:txBody>
      </p:sp>
      <p:sp>
        <p:nvSpPr>
          <p:cNvPr id="18" name="Platshållare för bild 4"/>
          <p:cNvSpPr>
            <a:spLocks noGrp="1"/>
          </p:cNvSpPr>
          <p:nvPr>
            <p:ph type="pic" sz="quarter" idx="20"/>
          </p:nvPr>
        </p:nvSpPr>
        <p:spPr>
          <a:xfrm>
            <a:off x="3851920" y="784225"/>
            <a:ext cx="1414463" cy="1424965"/>
          </a:xfrm>
          <a:noFill/>
          <a:ln>
            <a:noFill/>
          </a:ln>
        </p:spPr>
        <p:txBody>
          <a:bodyPr tIns="144000"/>
          <a:lstStyle>
            <a:lvl1pPr marL="0" indent="0" algn="ctr">
              <a:buNone/>
              <a:defRPr>
                <a:solidFill>
                  <a:schemeClr val="bg2">
                    <a:lumMod val="50000"/>
                  </a:schemeClr>
                </a:solidFill>
              </a:defRPr>
            </a:lvl1pPr>
          </a:lstStyle>
          <a:p>
            <a:r>
              <a:rPr lang="sv-SE"/>
              <a:t>Klicka på ikonen för att lägga till en bild</a:t>
            </a:r>
          </a:p>
        </p:txBody>
      </p:sp>
      <p:sp>
        <p:nvSpPr>
          <p:cNvPr id="19" name="Platshållare för bild 4"/>
          <p:cNvSpPr>
            <a:spLocks noGrp="1"/>
          </p:cNvSpPr>
          <p:nvPr>
            <p:ph type="pic" sz="quarter" idx="21"/>
          </p:nvPr>
        </p:nvSpPr>
        <p:spPr>
          <a:xfrm>
            <a:off x="5990431" y="784225"/>
            <a:ext cx="1414463" cy="1424965"/>
          </a:xfrm>
          <a:noFill/>
          <a:ln>
            <a:noFill/>
          </a:ln>
        </p:spPr>
        <p:txBody>
          <a:bodyPr tIns="144000"/>
          <a:lstStyle>
            <a:lvl1pPr marL="0" indent="0" algn="ctr">
              <a:buNone/>
              <a:defRPr>
                <a:solidFill>
                  <a:schemeClr val="bg2">
                    <a:lumMod val="50000"/>
                  </a:schemeClr>
                </a:solidFill>
              </a:defRPr>
            </a:lvl1pPr>
          </a:lstStyle>
          <a:p>
            <a:r>
              <a:rPr lang="sv-SE"/>
              <a:t>Klicka på ikonen för att lägga till en bild</a:t>
            </a:r>
          </a:p>
        </p:txBody>
      </p:sp>
      <p:sp>
        <p:nvSpPr>
          <p:cNvPr id="14"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774406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 plain">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293405" y="320301"/>
            <a:ext cx="3565808" cy="804489"/>
          </a:xfrm>
        </p:spPr>
        <p:txBody>
          <a:bodyPr/>
          <a:lstStyle>
            <a:lvl1pPr>
              <a:lnSpc>
                <a:spcPts val="2500"/>
              </a:lnSpc>
              <a:defRPr sz="2700">
                <a:solidFill>
                  <a:schemeClr val="bg1"/>
                </a:solidFill>
              </a:defRPr>
            </a:lvl1pPr>
          </a:lstStyle>
          <a:p>
            <a:r>
              <a:rPr lang="sv-SE"/>
              <a:t>Klicka här för att ändra format</a:t>
            </a:r>
          </a:p>
        </p:txBody>
      </p:sp>
      <p:sp>
        <p:nvSpPr>
          <p:cNvPr id="10" name="Platshållare för text 9"/>
          <p:cNvSpPr>
            <a:spLocks noGrp="1"/>
          </p:cNvSpPr>
          <p:nvPr>
            <p:ph type="body" sz="quarter" idx="13" hasCustomPrompt="1"/>
          </p:nvPr>
        </p:nvSpPr>
        <p:spPr>
          <a:xfrm>
            <a:off x="4572000" y="283135"/>
            <a:ext cx="3532188" cy="1333524"/>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 Title</a:t>
            </a:r>
            <a:br>
              <a:rPr lang="en-US"/>
            </a:br>
            <a:r>
              <a:rPr lang="en-US"/>
              <a:t>email.adress@anticimex.se</a:t>
            </a:r>
            <a:br>
              <a:rPr lang="en-US"/>
            </a:br>
            <a:r>
              <a:rPr lang="en-US"/>
              <a:t>+00 (0)123 45 67</a:t>
            </a:r>
            <a:br>
              <a:rPr lang="en-US"/>
            </a:br>
            <a:br>
              <a:rPr lang="en-US"/>
            </a:br>
            <a:r>
              <a:rPr lang="en-US"/>
              <a:t>Adress</a:t>
            </a:r>
            <a:br>
              <a:rPr lang="en-US"/>
            </a:br>
            <a:r>
              <a:rPr lang="en-US"/>
              <a:t>City, Country</a:t>
            </a:r>
            <a:endParaRPr lang="sv-SE"/>
          </a:p>
        </p:txBody>
      </p:sp>
      <p:pic>
        <p:nvPicPr>
          <p:cNvPr id="12" name="Bildobjekt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852" y="4593005"/>
            <a:ext cx="1612479" cy="243640"/>
          </a:xfrm>
          <a:prstGeom prst="rect">
            <a:avLst/>
          </a:prstGeom>
        </p:spPr>
      </p:pic>
    </p:spTree>
    <p:extLst>
      <p:ext uri="{BB962C8B-B14F-4D97-AF65-F5344CB8AC3E}">
        <p14:creationId xmlns:p14="http://schemas.microsoft.com/office/powerpoint/2010/main" val="2228983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 image">
    <p:spTree>
      <p:nvGrpSpPr>
        <p:cNvPr id="1" name=""/>
        <p:cNvGrpSpPr/>
        <p:nvPr/>
      </p:nvGrpSpPr>
      <p:grpSpPr>
        <a:xfrm>
          <a:off x="0" y="0"/>
          <a:ext cx="0" cy="0"/>
          <a:chOff x="0" y="0"/>
          <a:chExt cx="0" cy="0"/>
        </a:xfrm>
      </p:grpSpPr>
      <p:sp>
        <p:nvSpPr>
          <p:cNvPr id="7" name="Platshållare för bild 4"/>
          <p:cNvSpPr>
            <a:spLocks noGrp="1"/>
          </p:cNvSpPr>
          <p:nvPr>
            <p:ph type="pic" sz="quarter" idx="14"/>
          </p:nvPr>
        </p:nvSpPr>
        <p:spPr>
          <a:xfrm>
            <a:off x="0" y="0"/>
            <a:ext cx="9144000" cy="5143500"/>
          </a:xfrm>
          <a:solidFill>
            <a:schemeClr val="accent3"/>
          </a:solidFill>
          <a:ln>
            <a:noFill/>
          </a:ln>
        </p:spPr>
        <p:txBody>
          <a:bodyPr tIns="1908000"/>
          <a:lstStyle>
            <a:lvl1pPr marL="0" indent="0" algn="ctr">
              <a:buNone/>
              <a:defRPr>
                <a:solidFill>
                  <a:schemeClr val="bg2">
                    <a:lumMod val="50000"/>
                  </a:schemeClr>
                </a:solidFill>
              </a:defRPr>
            </a:lvl1pPr>
          </a:lstStyle>
          <a:p>
            <a:r>
              <a:rPr lang="sv-SE"/>
              <a:t>Klicka på ikonen för att lägga till en bild</a:t>
            </a:r>
          </a:p>
        </p:txBody>
      </p:sp>
      <p:sp>
        <p:nvSpPr>
          <p:cNvPr id="2" name="Rubrik 1"/>
          <p:cNvSpPr>
            <a:spLocks noGrp="1"/>
          </p:cNvSpPr>
          <p:nvPr>
            <p:ph type="ctrTitle"/>
          </p:nvPr>
        </p:nvSpPr>
        <p:spPr>
          <a:xfrm>
            <a:off x="293405" y="320301"/>
            <a:ext cx="3565808" cy="804489"/>
          </a:xfrm>
        </p:spPr>
        <p:txBody>
          <a:bodyPr/>
          <a:lstStyle>
            <a:lvl1pPr>
              <a:lnSpc>
                <a:spcPts val="2500"/>
              </a:lnSpc>
              <a:defRPr sz="2700">
                <a:solidFill>
                  <a:schemeClr val="bg1"/>
                </a:solidFill>
              </a:defRPr>
            </a:lvl1pPr>
          </a:lstStyle>
          <a:p>
            <a:r>
              <a:rPr lang="sv-SE"/>
              <a:t>Klicka här för att ändra format</a:t>
            </a:r>
          </a:p>
        </p:txBody>
      </p:sp>
      <p:sp>
        <p:nvSpPr>
          <p:cNvPr id="10" name="Platshållare för text 9"/>
          <p:cNvSpPr>
            <a:spLocks noGrp="1"/>
          </p:cNvSpPr>
          <p:nvPr>
            <p:ph type="body" sz="quarter" idx="13" hasCustomPrompt="1"/>
          </p:nvPr>
        </p:nvSpPr>
        <p:spPr>
          <a:xfrm>
            <a:off x="4572000" y="283135"/>
            <a:ext cx="3532188" cy="1333524"/>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 Title</a:t>
            </a:r>
            <a:br>
              <a:rPr lang="en-US"/>
            </a:br>
            <a:r>
              <a:rPr lang="en-US"/>
              <a:t>email.adress@anticimex.se</a:t>
            </a:r>
            <a:br>
              <a:rPr lang="en-US"/>
            </a:br>
            <a:r>
              <a:rPr lang="en-US"/>
              <a:t>+00 (0)123 45 67</a:t>
            </a:r>
            <a:br>
              <a:rPr lang="en-US"/>
            </a:br>
            <a:br>
              <a:rPr lang="en-US"/>
            </a:br>
            <a:r>
              <a:rPr lang="en-US"/>
              <a:t>Adress</a:t>
            </a:r>
            <a:br>
              <a:rPr lang="en-US"/>
            </a:br>
            <a:r>
              <a:rPr lang="en-US"/>
              <a:t>City, Country</a:t>
            </a:r>
            <a:endParaRPr lang="sv-SE"/>
          </a:p>
        </p:txBody>
      </p:sp>
    </p:spTree>
    <p:extLst>
      <p:ext uri="{BB962C8B-B14F-4D97-AF65-F5344CB8AC3E}">
        <p14:creationId xmlns:p14="http://schemas.microsoft.com/office/powerpoint/2010/main" val="3775550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5" hasCustomPrompt="1"/>
          </p:nvPr>
        </p:nvSpPr>
        <p:spPr>
          <a:xfrm>
            <a:off x="0" y="0"/>
            <a:ext cx="9144000" cy="5143500"/>
          </a:xfrm>
          <a:noFill/>
        </p:spPr>
        <p:txBody>
          <a:bodyPr tIns="0" anchor="ctr" anchorCtr="0">
            <a:noAutofit/>
          </a:bodyPr>
          <a:lstStyle>
            <a:lvl1pPr marL="0" indent="0" algn="ctr">
              <a:buNone/>
              <a:defRPr>
                <a:solidFill>
                  <a:schemeClr val="bg1">
                    <a:lumMod val="75000"/>
                  </a:schemeClr>
                </a:solidFill>
              </a:defRPr>
            </a:lvl1pPr>
          </a:lstStyle>
          <a:p>
            <a:r>
              <a:rPr lang="en-US" dirty="0"/>
              <a:t>Optional: Add a background image, then send it to the back to show logo</a:t>
            </a:r>
            <a:endParaRPr lang="sv-SE" dirty="0"/>
          </a:p>
        </p:txBody>
      </p:sp>
      <p:sp>
        <p:nvSpPr>
          <p:cNvPr id="2" name="Rubrik 1"/>
          <p:cNvSpPr>
            <a:spLocks noGrp="1"/>
          </p:cNvSpPr>
          <p:nvPr>
            <p:ph type="ctrTitle" hasCustomPrompt="1"/>
          </p:nvPr>
        </p:nvSpPr>
        <p:spPr>
          <a:xfrm>
            <a:off x="327024" y="303213"/>
            <a:ext cx="8493125" cy="1116012"/>
          </a:xfrm>
        </p:spPr>
        <p:txBody>
          <a:bodyPr/>
          <a:lstStyle>
            <a:lvl1pPr>
              <a:lnSpc>
                <a:spcPts val="3700"/>
              </a:lnSpc>
              <a:defRPr sz="3700">
                <a:solidFill>
                  <a:schemeClr val="bg1"/>
                </a:solidFill>
              </a:defRPr>
            </a:lvl1pPr>
          </a:lstStyle>
          <a:p>
            <a:r>
              <a:rPr lang="en-US" dirty="0"/>
              <a:t>Presentation title on one</a:t>
            </a:r>
            <a:br>
              <a:rPr lang="en-US" dirty="0"/>
            </a:br>
            <a:r>
              <a:rPr lang="en-US" dirty="0"/>
              <a:t>or two lines</a:t>
            </a:r>
            <a:endParaRPr lang="sv-SE" dirty="0"/>
          </a:p>
        </p:txBody>
      </p:sp>
      <p:sp>
        <p:nvSpPr>
          <p:cNvPr id="10" name="Platshållare för text 9"/>
          <p:cNvSpPr>
            <a:spLocks noGrp="1"/>
          </p:cNvSpPr>
          <p:nvPr>
            <p:ph type="body" sz="quarter" idx="13" hasCustomPrompt="1"/>
          </p:nvPr>
        </p:nvSpPr>
        <p:spPr>
          <a:xfrm>
            <a:off x="327024" y="1419225"/>
            <a:ext cx="4100514" cy="2952750"/>
          </a:xfrm>
        </p:spPr>
        <p:txBody>
          <a:bodyPr>
            <a:noAutofit/>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Subheading or/and</a:t>
            </a:r>
            <a:br>
              <a:rPr lang="en-US" dirty="0"/>
            </a:br>
            <a:r>
              <a:rPr lang="en-US" dirty="0"/>
              <a:t>presenter name</a:t>
            </a:r>
          </a:p>
        </p:txBody>
      </p:sp>
    </p:spTree>
    <p:extLst>
      <p:ext uri="{BB962C8B-B14F-4D97-AF65-F5344CB8AC3E}">
        <p14:creationId xmlns:p14="http://schemas.microsoft.com/office/powerpoint/2010/main" val="8941682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7024" y="313375"/>
            <a:ext cx="4100513" cy="1105850"/>
          </a:xfrm>
        </p:spPr>
        <p:txBody>
          <a:bodyPr/>
          <a:lstStyle>
            <a:lvl1pPr>
              <a:lnSpc>
                <a:spcPts val="2700"/>
              </a:lnSpc>
              <a:defRPr>
                <a:solidFill>
                  <a:schemeClr val="bg1"/>
                </a:solidFill>
              </a:defRPr>
            </a:lvl1pPr>
          </a:lstStyle>
          <a:p>
            <a:r>
              <a:rPr lang="sv-SE" dirty="0" err="1"/>
              <a:t>Contents</a:t>
            </a:r>
            <a:endParaRPr lang="sv-SE" dirty="0"/>
          </a:p>
        </p:txBody>
      </p:sp>
      <p:sp>
        <p:nvSpPr>
          <p:cNvPr id="6" name="Platshållare för text 10">
            <a:extLst>
              <a:ext uri="{FF2B5EF4-FFF2-40B4-BE49-F238E27FC236}">
                <a16:creationId xmlns:a16="http://schemas.microsoft.com/office/drawing/2014/main" id="{62612B00-BDF4-491F-A198-685325DD117D}"/>
              </a:ext>
            </a:extLst>
          </p:cNvPr>
          <p:cNvSpPr>
            <a:spLocks noGrp="1"/>
          </p:cNvSpPr>
          <p:nvPr>
            <p:ph type="body" sz="quarter" idx="15" hasCustomPrompt="1"/>
          </p:nvPr>
        </p:nvSpPr>
        <p:spPr>
          <a:xfrm>
            <a:off x="323850" y="4371975"/>
            <a:ext cx="4103688" cy="468313"/>
          </a:xfrm>
        </p:spPr>
        <p:txBody>
          <a:bodyPr anchor="b" anchorCtr="0">
            <a:noAutofit/>
          </a:bodyPr>
          <a:lstStyle>
            <a:lvl1pPr marL="0" indent="0">
              <a:buNone/>
              <a:defRPr sz="1000">
                <a:solidFill>
                  <a:schemeClr val="bg1"/>
                </a:solidFill>
              </a:defRPr>
            </a:lvl1pPr>
          </a:lstStyle>
          <a:p>
            <a:r>
              <a:rPr lang="sv-SE" dirty="0"/>
              <a:t>Presentation </a:t>
            </a:r>
            <a:r>
              <a:rPr lang="sv-SE" dirty="0" err="1"/>
              <a:t>title</a:t>
            </a:r>
            <a:endParaRPr lang="sv-SE" dirty="0"/>
          </a:p>
        </p:txBody>
      </p:sp>
      <p:sp>
        <p:nvSpPr>
          <p:cNvPr id="10" name="Platshållare för text 9">
            <a:extLst>
              <a:ext uri="{FF2B5EF4-FFF2-40B4-BE49-F238E27FC236}">
                <a16:creationId xmlns:a16="http://schemas.microsoft.com/office/drawing/2014/main" id="{2A988099-B88D-4DED-881C-E71B46EBF3FF}"/>
              </a:ext>
            </a:extLst>
          </p:cNvPr>
          <p:cNvSpPr>
            <a:spLocks noGrp="1"/>
          </p:cNvSpPr>
          <p:nvPr>
            <p:ph type="body" sz="quarter" idx="17" hasCustomPrompt="1"/>
          </p:nvPr>
        </p:nvSpPr>
        <p:spPr>
          <a:xfrm>
            <a:off x="4716462" y="303213"/>
            <a:ext cx="4103687" cy="4537075"/>
          </a:xfrm>
        </p:spPr>
        <p:txBody>
          <a:bodyPr/>
          <a:lstStyle>
            <a:lvl1pPr marL="342900" indent="-342900">
              <a:buFont typeface="+mj-lt"/>
              <a:buAutoNum type="arabicPeriod"/>
              <a:defRPr>
                <a:solidFill>
                  <a:schemeClr val="bg1"/>
                </a:solidFill>
              </a:defRPr>
            </a:lvl1pPr>
            <a:lvl2pPr marL="525462" indent="-342900">
              <a:buClr>
                <a:schemeClr val="bg1"/>
              </a:buClr>
              <a:buFont typeface="+mj-lt"/>
              <a:buAutoNum type="arabicPeriod"/>
              <a:defRPr>
                <a:solidFill>
                  <a:schemeClr val="bg1"/>
                </a:solidFill>
              </a:defRPr>
            </a:lvl2pPr>
            <a:lvl3pPr marL="701675" indent="-342900">
              <a:buClr>
                <a:schemeClr val="bg1"/>
              </a:buClr>
              <a:buFont typeface="+mj-lt"/>
              <a:buAutoNum type="arabicPeriod"/>
              <a:defRPr>
                <a:solidFill>
                  <a:schemeClr val="bg1"/>
                </a:solidFill>
              </a:defRPr>
            </a:lvl3pPr>
            <a:lvl4pPr marL="884237" indent="-342900">
              <a:buClr>
                <a:schemeClr val="bg1"/>
              </a:buClr>
              <a:buFont typeface="+mj-lt"/>
              <a:buAutoNum type="arabicPeriod"/>
              <a:defRPr>
                <a:solidFill>
                  <a:schemeClr val="bg1"/>
                </a:solidFill>
              </a:defRPr>
            </a:lvl4pPr>
            <a:lvl5pPr marL="1060450" indent="-342900">
              <a:buClr>
                <a:schemeClr val="bg1"/>
              </a:buClr>
              <a:buFont typeface="+mj-lt"/>
              <a:buAutoNum type="arabicPeriod"/>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6355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1">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7024" y="303213"/>
            <a:ext cx="8493125" cy="828675"/>
          </a:xfrm>
        </p:spPr>
        <p:txBody>
          <a:bodyPr/>
          <a:lstStyle>
            <a:lvl1pPr>
              <a:defRPr>
                <a:solidFill>
                  <a:schemeClr val="tx2"/>
                </a:solidFill>
              </a:defRPr>
            </a:lvl1pPr>
          </a:lstStyle>
          <a:p>
            <a:r>
              <a:rPr lang="en-GB" dirty="0"/>
              <a:t>Section title on one or two lines</a:t>
            </a:r>
            <a:endParaRPr lang="sv-SE" dirty="0"/>
          </a:p>
        </p:txBody>
      </p:sp>
      <p:sp>
        <p:nvSpPr>
          <p:cNvPr id="5" name="Platshållare för text 10">
            <a:extLst>
              <a:ext uri="{FF2B5EF4-FFF2-40B4-BE49-F238E27FC236}">
                <a16:creationId xmlns:a16="http://schemas.microsoft.com/office/drawing/2014/main" id="{66083C5F-22DA-420E-8F23-7431C49DE5B7}"/>
              </a:ext>
            </a:extLst>
          </p:cNvPr>
          <p:cNvSpPr>
            <a:spLocks noGrp="1"/>
          </p:cNvSpPr>
          <p:nvPr>
            <p:ph type="body" sz="quarter" idx="15" hasCustomPrompt="1"/>
          </p:nvPr>
        </p:nvSpPr>
        <p:spPr>
          <a:xfrm>
            <a:off x="323850" y="4371975"/>
            <a:ext cx="4103688" cy="468313"/>
          </a:xfrm>
        </p:spPr>
        <p:txBody>
          <a:bodyPr anchor="b" anchorCtr="0">
            <a:noAutofit/>
          </a:bodyPr>
          <a:lstStyle>
            <a:lvl1pPr marL="0" indent="0">
              <a:buNone/>
              <a:defRPr sz="1000"/>
            </a:lvl1pPr>
          </a:lstStyle>
          <a:p>
            <a:r>
              <a:rPr lang="sv-SE" dirty="0"/>
              <a:t>Presentation </a:t>
            </a:r>
            <a:r>
              <a:rPr lang="sv-SE" dirty="0" err="1"/>
              <a:t>title</a:t>
            </a:r>
            <a:endParaRPr lang="sv-SE" dirty="0"/>
          </a:p>
        </p:txBody>
      </p:sp>
    </p:spTree>
    <p:extLst>
      <p:ext uri="{BB962C8B-B14F-4D97-AF65-F5344CB8AC3E}">
        <p14:creationId xmlns:p14="http://schemas.microsoft.com/office/powerpoint/2010/main" val="293098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hort text 1">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lvl1pPr marL="0" indent="0">
              <a:lnSpc>
                <a:spcPct val="100000"/>
              </a:lnSpc>
              <a:buNone/>
              <a:defRPr sz="1600"/>
            </a:lvl1pPr>
            <a:lvl2pPr>
              <a:lnSpc>
                <a:spcPts val="1800"/>
              </a:lnSpc>
              <a:defRPr sz="1600"/>
            </a:lvl2pPr>
            <a:lvl3pPr>
              <a:lnSpc>
                <a:spcPts val="1800"/>
              </a:lnSpc>
              <a:defRPr sz="1600"/>
            </a:lvl3pPr>
            <a:lvl4pPr>
              <a:lnSpc>
                <a:spcPts val="1800"/>
              </a:lnSpc>
              <a:defRPr sz="1600"/>
            </a:lvl4pPr>
            <a:lvl5pPr>
              <a:lnSpc>
                <a:spcPts val="1800"/>
              </a:lnSpc>
              <a:defRPr sz="1600"/>
            </a:lvl5pPr>
          </a:lstStyle>
          <a:p>
            <a:pPr lvl="0"/>
            <a:r>
              <a:rPr lang="en-US"/>
              <a:t>Click to edit Master text styles</a:t>
            </a:r>
          </a:p>
        </p:txBody>
      </p:sp>
      <p:sp>
        <p:nvSpPr>
          <p:cNvPr id="5"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3225376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2">
    <p:bg>
      <p:bgPr>
        <a:solidFill>
          <a:schemeClr val="tx2"/>
        </a:solidFill>
        <a:effectLst/>
      </p:bgPr>
    </p:bg>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CC6C7380-4201-4B72-B276-7C7E651A03E4}"/>
              </a:ext>
            </a:extLst>
          </p:cNvPr>
          <p:cNvSpPr>
            <a:spLocks noGrp="1"/>
          </p:cNvSpPr>
          <p:nvPr>
            <p:ph type="pic" sz="quarter" idx="16" hasCustomPrompt="1"/>
          </p:nvPr>
        </p:nvSpPr>
        <p:spPr>
          <a:xfrm>
            <a:off x="0" y="0"/>
            <a:ext cx="9144000" cy="5143500"/>
          </a:xfrm>
          <a:noFill/>
        </p:spPr>
        <p:txBody>
          <a:bodyPr tIns="0" anchor="ctr" anchorCtr="0">
            <a:noAutofit/>
          </a:bodyPr>
          <a:lstStyle>
            <a:lvl1pPr marL="0" indent="0" algn="ctr">
              <a:buNone/>
              <a:defRPr>
                <a:solidFill>
                  <a:schemeClr val="bg1">
                    <a:lumMod val="75000"/>
                  </a:schemeClr>
                </a:solidFill>
              </a:defRPr>
            </a:lvl1pPr>
          </a:lstStyle>
          <a:p>
            <a:r>
              <a:rPr lang="en-US" dirty="0"/>
              <a:t>Optional: Add a background image, then send it to the back to show logo</a:t>
            </a:r>
            <a:endParaRPr lang="sv-SE" dirty="0"/>
          </a:p>
        </p:txBody>
      </p:sp>
      <p:sp>
        <p:nvSpPr>
          <p:cNvPr id="2" name="Rubrik 1"/>
          <p:cNvSpPr>
            <a:spLocks noGrp="1"/>
          </p:cNvSpPr>
          <p:nvPr>
            <p:ph type="title" hasCustomPrompt="1"/>
          </p:nvPr>
        </p:nvSpPr>
        <p:spPr>
          <a:xfrm>
            <a:off x="327024" y="303213"/>
            <a:ext cx="8493125" cy="828675"/>
          </a:xfrm>
        </p:spPr>
        <p:txBody>
          <a:bodyPr/>
          <a:lstStyle>
            <a:lvl1pPr>
              <a:defRPr>
                <a:solidFill>
                  <a:schemeClr val="bg1"/>
                </a:solidFill>
              </a:defRPr>
            </a:lvl1pPr>
          </a:lstStyle>
          <a:p>
            <a:r>
              <a:rPr lang="en-GB" dirty="0"/>
              <a:t>Section title on one or two lines</a:t>
            </a:r>
            <a:endParaRPr lang="sv-SE" dirty="0"/>
          </a:p>
        </p:txBody>
      </p:sp>
      <p:sp>
        <p:nvSpPr>
          <p:cNvPr id="5" name="Platshållare för text 10">
            <a:extLst>
              <a:ext uri="{FF2B5EF4-FFF2-40B4-BE49-F238E27FC236}">
                <a16:creationId xmlns:a16="http://schemas.microsoft.com/office/drawing/2014/main" id="{66083C5F-22DA-420E-8F23-7431C49DE5B7}"/>
              </a:ext>
            </a:extLst>
          </p:cNvPr>
          <p:cNvSpPr>
            <a:spLocks noGrp="1"/>
          </p:cNvSpPr>
          <p:nvPr>
            <p:ph type="body" sz="quarter" idx="15" hasCustomPrompt="1"/>
          </p:nvPr>
        </p:nvSpPr>
        <p:spPr>
          <a:xfrm>
            <a:off x="323850" y="4371975"/>
            <a:ext cx="4103688" cy="468313"/>
          </a:xfrm>
        </p:spPr>
        <p:txBody>
          <a:bodyPr anchor="b" anchorCtr="0">
            <a:noAutofit/>
          </a:bodyPr>
          <a:lstStyle>
            <a:lvl1pPr marL="0" indent="0">
              <a:buNone/>
              <a:defRPr sz="1000">
                <a:solidFill>
                  <a:schemeClr val="bg1"/>
                </a:solidFill>
              </a:defRPr>
            </a:lvl1pPr>
          </a:lstStyle>
          <a:p>
            <a:r>
              <a:rPr lang="sv-SE" dirty="0"/>
              <a:t>Presentation </a:t>
            </a:r>
            <a:r>
              <a:rPr lang="sv-SE" dirty="0" err="1"/>
              <a:t>title</a:t>
            </a:r>
            <a:endParaRPr lang="sv-SE" dirty="0"/>
          </a:p>
        </p:txBody>
      </p:sp>
    </p:spTree>
    <p:extLst>
      <p:ext uri="{BB962C8B-B14F-4D97-AF65-F5344CB8AC3E}">
        <p14:creationId xmlns:p14="http://schemas.microsoft.com/office/powerpoint/2010/main" val="709587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 Text and small ima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3850" y="313377"/>
            <a:ext cx="8496300" cy="824861"/>
          </a:xfrm>
        </p:spPr>
        <p:txBody>
          <a:bodyPr/>
          <a:lstStyle>
            <a:lvl1pPr>
              <a:lnSpc>
                <a:spcPts val="2700"/>
              </a:lnSpc>
              <a:defRPr/>
            </a:lvl1pPr>
          </a:lstStyle>
          <a:p>
            <a:r>
              <a:rPr lang="en-US" dirty="0"/>
              <a:t>Title on one or two lines</a:t>
            </a:r>
            <a:endParaRPr lang="sv-SE" dirty="0"/>
          </a:p>
        </p:txBody>
      </p:sp>
      <p:sp>
        <p:nvSpPr>
          <p:cNvPr id="7" name="Platshållare för innehåll 2"/>
          <p:cNvSpPr>
            <a:spLocks noGrp="1"/>
          </p:cNvSpPr>
          <p:nvPr>
            <p:ph idx="13" hasCustomPrompt="1"/>
          </p:nvPr>
        </p:nvSpPr>
        <p:spPr>
          <a:xfrm>
            <a:off x="323528" y="1419225"/>
            <a:ext cx="4104010" cy="2952750"/>
          </a:xfrm>
        </p:spPr>
        <p:txBody>
          <a:bodyPr>
            <a:noAutofit/>
          </a:bodyPr>
          <a:lstStyle>
            <a:lvl1pPr>
              <a:lnSpc>
                <a:spcPct val="100000"/>
              </a:lnSpc>
              <a:spcBef>
                <a:spcPts val="200"/>
              </a:spcBef>
              <a:defRPr sz="1800"/>
            </a:lvl1pPr>
            <a:lvl2pPr>
              <a:lnSpc>
                <a:spcPct val="100000"/>
              </a:lnSpc>
              <a:spcBef>
                <a:spcPts val="200"/>
              </a:spcBef>
              <a:defRPr sz="1600"/>
            </a:lvl2pPr>
            <a:lvl3pPr>
              <a:lnSpc>
                <a:spcPct val="100000"/>
              </a:lnSpc>
              <a:spcBef>
                <a:spcPts val="200"/>
              </a:spcBef>
              <a:defRPr sz="1600"/>
            </a:lvl3pPr>
            <a:lvl4pPr>
              <a:lnSpc>
                <a:spcPct val="100000"/>
              </a:lnSpc>
              <a:spcBef>
                <a:spcPts val="200"/>
              </a:spcBef>
              <a:defRPr sz="1600"/>
            </a:lvl4pPr>
            <a:lvl5pPr>
              <a:lnSpc>
                <a:spcPct val="100000"/>
              </a:lnSpc>
              <a:spcBef>
                <a:spcPts val="200"/>
              </a:spcBef>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1" name="Platshållare för text 10">
            <a:extLst>
              <a:ext uri="{FF2B5EF4-FFF2-40B4-BE49-F238E27FC236}">
                <a16:creationId xmlns:a16="http://schemas.microsoft.com/office/drawing/2014/main" id="{89FF3861-28F4-4BED-93FE-C2B4A0A002BC}"/>
              </a:ext>
            </a:extLst>
          </p:cNvPr>
          <p:cNvSpPr>
            <a:spLocks noGrp="1"/>
          </p:cNvSpPr>
          <p:nvPr>
            <p:ph type="body" sz="quarter" idx="15" hasCustomPrompt="1"/>
          </p:nvPr>
        </p:nvSpPr>
        <p:spPr>
          <a:xfrm>
            <a:off x="323850" y="4371975"/>
            <a:ext cx="4103688" cy="468313"/>
          </a:xfrm>
        </p:spPr>
        <p:txBody>
          <a:bodyPr anchor="b" anchorCtr="0">
            <a:noAutofit/>
          </a:bodyPr>
          <a:lstStyle>
            <a:lvl1pPr marL="0" indent="0">
              <a:buNone/>
              <a:defRPr sz="1000"/>
            </a:lvl1pPr>
          </a:lstStyle>
          <a:p>
            <a:r>
              <a:rPr lang="sv-SE" dirty="0"/>
              <a:t>Presentation </a:t>
            </a:r>
            <a:r>
              <a:rPr lang="sv-SE" dirty="0" err="1"/>
              <a:t>title</a:t>
            </a:r>
            <a:r>
              <a:rPr lang="sv-SE" dirty="0"/>
              <a:t> or </a:t>
            </a:r>
            <a:r>
              <a:rPr lang="sv-SE" dirty="0" err="1"/>
              <a:t>section</a:t>
            </a:r>
            <a:r>
              <a:rPr lang="sv-SE" dirty="0"/>
              <a:t> </a:t>
            </a:r>
            <a:r>
              <a:rPr lang="sv-SE" dirty="0" err="1"/>
              <a:t>title</a:t>
            </a:r>
            <a:endParaRPr lang="sv-SE" dirty="0"/>
          </a:p>
        </p:txBody>
      </p:sp>
      <p:sp>
        <p:nvSpPr>
          <p:cNvPr id="4" name="Platshållare för innehåll 3">
            <a:extLst>
              <a:ext uri="{FF2B5EF4-FFF2-40B4-BE49-F238E27FC236}">
                <a16:creationId xmlns:a16="http://schemas.microsoft.com/office/drawing/2014/main" id="{A749E574-5404-4CCF-A720-6D5F068AF7B1}"/>
              </a:ext>
            </a:extLst>
          </p:cNvPr>
          <p:cNvSpPr>
            <a:spLocks noGrp="1"/>
          </p:cNvSpPr>
          <p:nvPr>
            <p:ph sz="quarter" idx="16" hasCustomPrompt="1"/>
          </p:nvPr>
        </p:nvSpPr>
        <p:spPr>
          <a:xfrm>
            <a:off x="4716462" y="1419225"/>
            <a:ext cx="4103687" cy="2952750"/>
          </a:xfrm>
        </p:spPr>
        <p:txBody>
          <a:bodyPr>
            <a:no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62158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medium imag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9D36AC3-AB7C-4D0D-95E9-61D2594CB7D8}"/>
              </a:ext>
            </a:extLst>
          </p:cNvPr>
          <p:cNvSpPr/>
          <p:nvPr userDrawn="1"/>
        </p:nvSpPr>
        <p:spPr>
          <a:xfrm>
            <a:off x="0" y="4763"/>
            <a:ext cx="4572000" cy="5143500"/>
          </a:xfrm>
          <a:prstGeom prst="rect">
            <a:avLst/>
          </a:prstGeom>
          <a:solidFill>
            <a:srgbClr val="D2D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title" hasCustomPrompt="1"/>
          </p:nvPr>
        </p:nvSpPr>
        <p:spPr/>
        <p:txBody>
          <a:bodyPr/>
          <a:lstStyle>
            <a:lvl1pPr>
              <a:lnSpc>
                <a:spcPts val="2700"/>
              </a:lnSpc>
              <a:defRPr/>
            </a:lvl1pPr>
          </a:lstStyle>
          <a:p>
            <a:r>
              <a:rPr lang="en-US" dirty="0"/>
              <a:t>Title on one or two lines</a:t>
            </a:r>
            <a:endParaRPr lang="sv-SE" dirty="0"/>
          </a:p>
        </p:txBody>
      </p:sp>
      <p:sp>
        <p:nvSpPr>
          <p:cNvPr id="9" name="Platshållare för text 8">
            <a:extLst>
              <a:ext uri="{FF2B5EF4-FFF2-40B4-BE49-F238E27FC236}">
                <a16:creationId xmlns:a16="http://schemas.microsoft.com/office/drawing/2014/main" id="{659D0CDE-A2A0-491C-8C6C-660E72381D8B}"/>
              </a:ext>
            </a:extLst>
          </p:cNvPr>
          <p:cNvSpPr>
            <a:spLocks noGrp="1"/>
          </p:cNvSpPr>
          <p:nvPr>
            <p:ph type="body" sz="quarter" idx="10" hasCustomPrompt="1"/>
          </p:nvPr>
        </p:nvSpPr>
        <p:spPr>
          <a:xfrm>
            <a:off x="327025" y="4371975"/>
            <a:ext cx="4100513" cy="468313"/>
          </a:xfrm>
        </p:spPr>
        <p:txBody>
          <a:bodyPr anchor="b" anchorCtr="0">
            <a:normAutofit/>
          </a:bodyPr>
          <a:lstStyle>
            <a:lvl1pPr marL="0" indent="0">
              <a:buNone/>
              <a:defRPr sz="1000"/>
            </a:lvl1pPr>
          </a:lstStyle>
          <a:p>
            <a:r>
              <a:rPr lang="sv-SE" dirty="0"/>
              <a:t>Presentation </a:t>
            </a:r>
            <a:r>
              <a:rPr lang="sv-SE" dirty="0" err="1"/>
              <a:t>title</a:t>
            </a:r>
            <a:r>
              <a:rPr lang="sv-SE" dirty="0"/>
              <a:t> or </a:t>
            </a:r>
            <a:r>
              <a:rPr lang="sv-SE" dirty="0" err="1"/>
              <a:t>section</a:t>
            </a:r>
            <a:r>
              <a:rPr lang="sv-SE" dirty="0"/>
              <a:t> </a:t>
            </a:r>
            <a:r>
              <a:rPr lang="sv-SE" dirty="0" err="1"/>
              <a:t>title</a:t>
            </a:r>
            <a:endParaRPr lang="sv-SE" dirty="0"/>
          </a:p>
        </p:txBody>
      </p:sp>
      <p:sp>
        <p:nvSpPr>
          <p:cNvPr id="13" name="Platshållare för innehåll 12">
            <a:extLst>
              <a:ext uri="{FF2B5EF4-FFF2-40B4-BE49-F238E27FC236}">
                <a16:creationId xmlns:a16="http://schemas.microsoft.com/office/drawing/2014/main" id="{D5E3DDBF-E48D-4BD2-BED2-5DAABEB25D10}"/>
              </a:ext>
            </a:extLst>
          </p:cNvPr>
          <p:cNvSpPr>
            <a:spLocks noGrp="1"/>
          </p:cNvSpPr>
          <p:nvPr>
            <p:ph sz="quarter" idx="12" hasCustomPrompt="1"/>
          </p:nvPr>
        </p:nvSpPr>
        <p:spPr>
          <a:xfrm>
            <a:off x="327025" y="1419225"/>
            <a:ext cx="4100513" cy="2952750"/>
          </a:xfrm>
        </p:spPr>
        <p:txBody>
          <a:bodyPr>
            <a:no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5" name="Platshållare för innehåll 14">
            <a:extLst>
              <a:ext uri="{FF2B5EF4-FFF2-40B4-BE49-F238E27FC236}">
                <a16:creationId xmlns:a16="http://schemas.microsoft.com/office/drawing/2014/main" id="{85FDB90E-E1D3-492F-B892-A0497D2412F2}"/>
              </a:ext>
            </a:extLst>
          </p:cNvPr>
          <p:cNvSpPr>
            <a:spLocks noGrp="1"/>
          </p:cNvSpPr>
          <p:nvPr>
            <p:ph sz="quarter" idx="13" hasCustomPrompt="1"/>
          </p:nvPr>
        </p:nvSpPr>
        <p:spPr>
          <a:xfrm>
            <a:off x="4716462" y="312738"/>
            <a:ext cx="4103687" cy="4527550"/>
          </a:xfrm>
        </p:spPr>
        <p:txBody>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998824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medium image 2">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B2D72B1-81DE-43F4-9A49-67B997870C29}"/>
              </a:ext>
            </a:extLst>
          </p:cNvPr>
          <p:cNvSpPr/>
          <p:nvPr userDrawn="1"/>
        </p:nvSpPr>
        <p:spPr>
          <a:xfrm>
            <a:off x="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title" hasCustomPrompt="1"/>
          </p:nvPr>
        </p:nvSpPr>
        <p:spPr>
          <a:xfrm>
            <a:off x="323850" y="313377"/>
            <a:ext cx="3995738" cy="824861"/>
          </a:xfrm>
        </p:spPr>
        <p:txBody>
          <a:bodyPr/>
          <a:lstStyle>
            <a:lvl1pPr>
              <a:lnSpc>
                <a:spcPts val="2700"/>
              </a:lnSpc>
              <a:defRPr>
                <a:solidFill>
                  <a:schemeClr val="bg1"/>
                </a:solidFill>
              </a:defRPr>
            </a:lvl1pPr>
          </a:lstStyle>
          <a:p>
            <a:r>
              <a:rPr lang="en-US" dirty="0"/>
              <a:t>Title on one or two lines</a:t>
            </a:r>
            <a:endParaRPr lang="sv-SE" dirty="0"/>
          </a:p>
        </p:txBody>
      </p:sp>
      <p:sp>
        <p:nvSpPr>
          <p:cNvPr id="7" name="Platshållare för innehåll 2"/>
          <p:cNvSpPr>
            <a:spLocks noGrp="1"/>
          </p:cNvSpPr>
          <p:nvPr>
            <p:ph idx="13" hasCustomPrompt="1"/>
          </p:nvPr>
        </p:nvSpPr>
        <p:spPr>
          <a:xfrm>
            <a:off x="323528" y="1419225"/>
            <a:ext cx="3996060" cy="2952750"/>
          </a:xfrm>
        </p:spPr>
        <p:txBody>
          <a:bodyPr>
            <a:noAutofit/>
          </a:bodyPr>
          <a:lstStyle>
            <a:lvl1pPr>
              <a:lnSpc>
                <a:spcPct val="100000"/>
              </a:lnSpc>
              <a:spcBef>
                <a:spcPts val="200"/>
              </a:spcBef>
              <a:defRPr sz="1800">
                <a:solidFill>
                  <a:schemeClr val="bg1"/>
                </a:solidFill>
              </a:defRPr>
            </a:lvl1pPr>
            <a:lvl2pPr>
              <a:lnSpc>
                <a:spcPct val="100000"/>
              </a:lnSpc>
              <a:spcBef>
                <a:spcPts val="200"/>
              </a:spcBef>
              <a:buClr>
                <a:schemeClr val="bg1"/>
              </a:buClr>
              <a:defRPr sz="1600">
                <a:solidFill>
                  <a:schemeClr val="bg1"/>
                </a:solidFill>
              </a:defRPr>
            </a:lvl2pPr>
            <a:lvl3pPr>
              <a:lnSpc>
                <a:spcPct val="100000"/>
              </a:lnSpc>
              <a:spcBef>
                <a:spcPts val="200"/>
              </a:spcBef>
              <a:buClr>
                <a:schemeClr val="bg1"/>
              </a:buClr>
              <a:defRPr sz="1600">
                <a:solidFill>
                  <a:schemeClr val="bg1"/>
                </a:solidFill>
              </a:defRPr>
            </a:lvl3pPr>
            <a:lvl4pPr>
              <a:lnSpc>
                <a:spcPct val="100000"/>
              </a:lnSpc>
              <a:spcBef>
                <a:spcPts val="200"/>
              </a:spcBef>
              <a:buClr>
                <a:schemeClr val="bg1"/>
              </a:buClr>
              <a:defRPr sz="1600">
                <a:solidFill>
                  <a:schemeClr val="bg1"/>
                </a:solidFill>
              </a:defRPr>
            </a:lvl4pPr>
            <a:lvl5pPr>
              <a:lnSpc>
                <a:spcPct val="100000"/>
              </a:lnSpc>
              <a:spcBef>
                <a:spcPts val="200"/>
              </a:spcBef>
              <a:buClr>
                <a:schemeClr val="bg1"/>
              </a:buClr>
              <a:defRPr sz="1600">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1" name="Platshållare för text 10">
            <a:extLst>
              <a:ext uri="{FF2B5EF4-FFF2-40B4-BE49-F238E27FC236}">
                <a16:creationId xmlns:a16="http://schemas.microsoft.com/office/drawing/2014/main" id="{89FF3861-28F4-4BED-93FE-C2B4A0A002BC}"/>
              </a:ext>
            </a:extLst>
          </p:cNvPr>
          <p:cNvSpPr>
            <a:spLocks noGrp="1"/>
          </p:cNvSpPr>
          <p:nvPr>
            <p:ph type="body" sz="quarter" idx="15" hasCustomPrompt="1"/>
          </p:nvPr>
        </p:nvSpPr>
        <p:spPr>
          <a:xfrm>
            <a:off x="323850" y="4371975"/>
            <a:ext cx="3995738" cy="468313"/>
          </a:xfrm>
        </p:spPr>
        <p:txBody>
          <a:bodyPr anchor="b" anchorCtr="0">
            <a:noAutofit/>
          </a:bodyPr>
          <a:lstStyle>
            <a:lvl1pPr marL="0" indent="0">
              <a:buNone/>
              <a:defRPr sz="1000">
                <a:solidFill>
                  <a:schemeClr val="bg1"/>
                </a:solidFill>
              </a:defRPr>
            </a:lvl1pPr>
          </a:lstStyle>
          <a:p>
            <a:r>
              <a:rPr lang="sv-SE" dirty="0"/>
              <a:t>Presentation </a:t>
            </a:r>
            <a:r>
              <a:rPr lang="sv-SE" dirty="0" err="1"/>
              <a:t>title</a:t>
            </a:r>
            <a:r>
              <a:rPr lang="sv-SE" dirty="0"/>
              <a:t> or </a:t>
            </a:r>
            <a:r>
              <a:rPr lang="sv-SE" dirty="0" err="1"/>
              <a:t>section</a:t>
            </a:r>
            <a:r>
              <a:rPr lang="sv-SE" dirty="0"/>
              <a:t> </a:t>
            </a:r>
            <a:r>
              <a:rPr lang="sv-SE" dirty="0" err="1"/>
              <a:t>title</a:t>
            </a:r>
            <a:endParaRPr lang="sv-SE" dirty="0"/>
          </a:p>
        </p:txBody>
      </p:sp>
      <p:sp>
        <p:nvSpPr>
          <p:cNvPr id="5" name="Platshållare för diagram 4">
            <a:extLst>
              <a:ext uri="{FF2B5EF4-FFF2-40B4-BE49-F238E27FC236}">
                <a16:creationId xmlns:a16="http://schemas.microsoft.com/office/drawing/2014/main" id="{2384AA72-BAF9-4F11-A009-6ECB21F49242}"/>
              </a:ext>
            </a:extLst>
          </p:cNvPr>
          <p:cNvSpPr>
            <a:spLocks noGrp="1"/>
          </p:cNvSpPr>
          <p:nvPr>
            <p:ph type="chart" sz="quarter" idx="16" hasCustomPrompt="1"/>
          </p:nvPr>
        </p:nvSpPr>
        <p:spPr>
          <a:xfrm>
            <a:off x="4716463" y="313376"/>
            <a:ext cx="4103687" cy="4058599"/>
          </a:xfrm>
        </p:spPr>
        <p:txBody>
          <a:bodyPr anchor="ctr" anchorCtr="0"/>
          <a:lstStyle>
            <a:lvl1pPr marL="0" indent="0" algn="ctr">
              <a:buNone/>
              <a:defRPr>
                <a:solidFill>
                  <a:schemeClr val="bg1">
                    <a:lumMod val="75000"/>
                  </a:schemeClr>
                </a:solidFill>
              </a:defRPr>
            </a:lvl1pPr>
          </a:lstStyle>
          <a:p>
            <a:r>
              <a:rPr lang="en-GB" dirty="0"/>
              <a:t>Insert diagram here</a:t>
            </a:r>
          </a:p>
        </p:txBody>
      </p:sp>
    </p:spTree>
    <p:extLst>
      <p:ext uri="{BB962C8B-B14F-4D97-AF65-F5344CB8AC3E}">
        <p14:creationId xmlns:p14="http://schemas.microsoft.com/office/powerpoint/2010/main" val="3796918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large image 1">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6E350C12-5AD3-4D56-A45C-BA1377C65D40}"/>
              </a:ext>
            </a:extLst>
          </p:cNvPr>
          <p:cNvSpPr>
            <a:spLocks noGrp="1"/>
          </p:cNvSpPr>
          <p:nvPr>
            <p:ph type="pic" sz="quarter" idx="14" hasCustomPrompt="1"/>
          </p:nvPr>
        </p:nvSpPr>
        <p:spPr>
          <a:xfrm>
            <a:off x="4572001" y="0"/>
            <a:ext cx="4572000" cy="5143500"/>
          </a:xfrm>
        </p:spPr>
        <p:txBody>
          <a:bodyPr anchor="ctr" anchorCtr="0"/>
          <a:lstStyle>
            <a:lvl1pPr marL="0" indent="0" algn="ctr">
              <a:buNone/>
              <a:defRPr>
                <a:solidFill>
                  <a:schemeClr val="bg1">
                    <a:lumMod val="75000"/>
                  </a:schemeClr>
                </a:solidFill>
              </a:defRPr>
            </a:lvl1pPr>
          </a:lstStyle>
          <a:p>
            <a:r>
              <a:rPr lang="en-GB" dirty="0"/>
              <a:t>Add a large image here</a:t>
            </a:r>
          </a:p>
        </p:txBody>
      </p:sp>
      <p:sp>
        <p:nvSpPr>
          <p:cNvPr id="2" name="Rubrik 1"/>
          <p:cNvSpPr>
            <a:spLocks noGrp="1"/>
          </p:cNvSpPr>
          <p:nvPr>
            <p:ph type="title" hasCustomPrompt="1"/>
          </p:nvPr>
        </p:nvSpPr>
        <p:spPr>
          <a:xfrm>
            <a:off x="323850" y="313377"/>
            <a:ext cx="4103688" cy="824861"/>
          </a:xfrm>
        </p:spPr>
        <p:txBody>
          <a:bodyPr/>
          <a:lstStyle>
            <a:lvl1pPr>
              <a:lnSpc>
                <a:spcPts val="2700"/>
              </a:lnSpc>
              <a:defRPr/>
            </a:lvl1pPr>
          </a:lstStyle>
          <a:p>
            <a:r>
              <a:rPr lang="en-US" dirty="0"/>
              <a:t>Title on one or two lines</a:t>
            </a:r>
            <a:endParaRPr lang="sv-SE" dirty="0"/>
          </a:p>
        </p:txBody>
      </p:sp>
      <p:sp>
        <p:nvSpPr>
          <p:cNvPr id="7" name="Platshållare för innehåll 2"/>
          <p:cNvSpPr>
            <a:spLocks noGrp="1"/>
          </p:cNvSpPr>
          <p:nvPr>
            <p:ph idx="13" hasCustomPrompt="1"/>
          </p:nvPr>
        </p:nvSpPr>
        <p:spPr>
          <a:xfrm>
            <a:off x="323528" y="1419225"/>
            <a:ext cx="4104010" cy="2952750"/>
          </a:xfrm>
        </p:spPr>
        <p:txBody>
          <a:bodyPr>
            <a:noAutofit/>
          </a:bodyPr>
          <a:lstStyle>
            <a:lvl1pPr>
              <a:lnSpc>
                <a:spcPct val="100000"/>
              </a:lnSpc>
              <a:spcBef>
                <a:spcPts val="200"/>
              </a:spcBef>
              <a:defRPr sz="1800"/>
            </a:lvl1pPr>
            <a:lvl2pPr>
              <a:lnSpc>
                <a:spcPct val="100000"/>
              </a:lnSpc>
              <a:spcBef>
                <a:spcPts val="200"/>
              </a:spcBef>
              <a:defRPr sz="1600"/>
            </a:lvl2pPr>
            <a:lvl3pPr>
              <a:lnSpc>
                <a:spcPct val="100000"/>
              </a:lnSpc>
              <a:spcBef>
                <a:spcPts val="200"/>
              </a:spcBef>
              <a:defRPr sz="1600"/>
            </a:lvl3pPr>
            <a:lvl4pPr>
              <a:lnSpc>
                <a:spcPct val="100000"/>
              </a:lnSpc>
              <a:spcBef>
                <a:spcPts val="200"/>
              </a:spcBef>
              <a:defRPr sz="1600"/>
            </a:lvl4pPr>
            <a:lvl5pPr>
              <a:lnSpc>
                <a:spcPct val="100000"/>
              </a:lnSpc>
              <a:spcBef>
                <a:spcPts val="200"/>
              </a:spcBef>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1" name="Platshållare för text 10">
            <a:extLst>
              <a:ext uri="{FF2B5EF4-FFF2-40B4-BE49-F238E27FC236}">
                <a16:creationId xmlns:a16="http://schemas.microsoft.com/office/drawing/2014/main" id="{89FF3861-28F4-4BED-93FE-C2B4A0A002BC}"/>
              </a:ext>
            </a:extLst>
          </p:cNvPr>
          <p:cNvSpPr>
            <a:spLocks noGrp="1"/>
          </p:cNvSpPr>
          <p:nvPr>
            <p:ph type="body" sz="quarter" idx="15" hasCustomPrompt="1"/>
          </p:nvPr>
        </p:nvSpPr>
        <p:spPr>
          <a:xfrm>
            <a:off x="323850" y="4371975"/>
            <a:ext cx="4103688" cy="468313"/>
          </a:xfrm>
        </p:spPr>
        <p:txBody>
          <a:bodyPr anchor="b" anchorCtr="0">
            <a:noAutofit/>
          </a:bodyPr>
          <a:lstStyle>
            <a:lvl1pPr marL="0" indent="0">
              <a:buNone/>
              <a:defRPr sz="1000"/>
            </a:lvl1pPr>
          </a:lstStyle>
          <a:p>
            <a:r>
              <a:rPr lang="sv-SE" dirty="0"/>
              <a:t>Presentation </a:t>
            </a:r>
            <a:r>
              <a:rPr lang="sv-SE" dirty="0" err="1"/>
              <a:t>title</a:t>
            </a:r>
            <a:r>
              <a:rPr lang="sv-SE" dirty="0"/>
              <a:t> or </a:t>
            </a:r>
            <a:r>
              <a:rPr lang="sv-SE" dirty="0" err="1"/>
              <a:t>section</a:t>
            </a:r>
            <a:r>
              <a:rPr lang="sv-SE" dirty="0"/>
              <a:t> </a:t>
            </a:r>
            <a:r>
              <a:rPr lang="sv-SE" dirty="0" err="1"/>
              <a:t>title</a:t>
            </a:r>
            <a:endParaRPr lang="sv-SE" dirty="0"/>
          </a:p>
        </p:txBody>
      </p:sp>
    </p:spTree>
    <p:extLst>
      <p:ext uri="{BB962C8B-B14F-4D97-AF65-F5344CB8AC3E}">
        <p14:creationId xmlns:p14="http://schemas.microsoft.com/office/powerpoint/2010/main" val="3920558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large image 2">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3850" y="313377"/>
            <a:ext cx="4103688" cy="824861"/>
          </a:xfrm>
        </p:spPr>
        <p:txBody>
          <a:bodyPr/>
          <a:lstStyle>
            <a:lvl1pPr>
              <a:lnSpc>
                <a:spcPts val="2700"/>
              </a:lnSpc>
              <a:defRPr>
                <a:solidFill>
                  <a:schemeClr val="bg1"/>
                </a:solidFill>
              </a:defRPr>
            </a:lvl1pPr>
          </a:lstStyle>
          <a:p>
            <a:r>
              <a:rPr lang="en-US" dirty="0"/>
              <a:t>Title on one or two lines</a:t>
            </a:r>
            <a:endParaRPr lang="sv-SE" dirty="0"/>
          </a:p>
        </p:txBody>
      </p:sp>
      <p:sp>
        <p:nvSpPr>
          <p:cNvPr id="7" name="Platshållare för innehåll 2"/>
          <p:cNvSpPr>
            <a:spLocks noGrp="1"/>
          </p:cNvSpPr>
          <p:nvPr>
            <p:ph idx="13" hasCustomPrompt="1"/>
          </p:nvPr>
        </p:nvSpPr>
        <p:spPr>
          <a:xfrm>
            <a:off x="323528" y="1419225"/>
            <a:ext cx="4104010" cy="2952750"/>
          </a:xfrm>
        </p:spPr>
        <p:txBody>
          <a:bodyPr>
            <a:noAutofit/>
          </a:bodyPr>
          <a:lstStyle>
            <a:lvl1pPr>
              <a:lnSpc>
                <a:spcPct val="100000"/>
              </a:lnSpc>
              <a:spcBef>
                <a:spcPts val="200"/>
              </a:spcBef>
              <a:defRPr sz="1800">
                <a:solidFill>
                  <a:schemeClr val="bg1"/>
                </a:solidFill>
              </a:defRPr>
            </a:lvl1pPr>
            <a:lvl2pPr>
              <a:lnSpc>
                <a:spcPct val="100000"/>
              </a:lnSpc>
              <a:spcBef>
                <a:spcPts val="200"/>
              </a:spcBef>
              <a:buClr>
                <a:schemeClr val="bg1"/>
              </a:buClr>
              <a:defRPr sz="1600">
                <a:solidFill>
                  <a:schemeClr val="bg1"/>
                </a:solidFill>
              </a:defRPr>
            </a:lvl2pPr>
            <a:lvl3pPr>
              <a:lnSpc>
                <a:spcPct val="100000"/>
              </a:lnSpc>
              <a:spcBef>
                <a:spcPts val="200"/>
              </a:spcBef>
              <a:buClr>
                <a:schemeClr val="bg1"/>
              </a:buClr>
              <a:defRPr sz="1600">
                <a:solidFill>
                  <a:schemeClr val="bg1"/>
                </a:solidFill>
              </a:defRPr>
            </a:lvl3pPr>
            <a:lvl4pPr>
              <a:lnSpc>
                <a:spcPct val="100000"/>
              </a:lnSpc>
              <a:spcBef>
                <a:spcPts val="200"/>
              </a:spcBef>
              <a:buClr>
                <a:schemeClr val="bg1"/>
              </a:buClr>
              <a:defRPr sz="1600">
                <a:solidFill>
                  <a:schemeClr val="bg1"/>
                </a:solidFill>
              </a:defRPr>
            </a:lvl4pPr>
            <a:lvl5pPr>
              <a:lnSpc>
                <a:spcPct val="100000"/>
              </a:lnSpc>
              <a:spcBef>
                <a:spcPts val="200"/>
              </a:spcBef>
              <a:buClr>
                <a:schemeClr val="bg1"/>
              </a:buClr>
              <a:defRPr sz="1600">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1" name="Platshållare för text 10">
            <a:extLst>
              <a:ext uri="{FF2B5EF4-FFF2-40B4-BE49-F238E27FC236}">
                <a16:creationId xmlns:a16="http://schemas.microsoft.com/office/drawing/2014/main" id="{89FF3861-28F4-4BED-93FE-C2B4A0A002BC}"/>
              </a:ext>
            </a:extLst>
          </p:cNvPr>
          <p:cNvSpPr>
            <a:spLocks noGrp="1"/>
          </p:cNvSpPr>
          <p:nvPr>
            <p:ph type="body" sz="quarter" idx="15" hasCustomPrompt="1"/>
          </p:nvPr>
        </p:nvSpPr>
        <p:spPr>
          <a:xfrm>
            <a:off x="323850" y="4371975"/>
            <a:ext cx="4103688" cy="468313"/>
          </a:xfrm>
        </p:spPr>
        <p:txBody>
          <a:bodyPr anchor="b" anchorCtr="0">
            <a:noAutofit/>
          </a:bodyPr>
          <a:lstStyle>
            <a:lvl1pPr marL="0" indent="0">
              <a:buNone/>
              <a:defRPr sz="1000">
                <a:solidFill>
                  <a:schemeClr val="bg1"/>
                </a:solidFill>
              </a:defRPr>
            </a:lvl1pPr>
          </a:lstStyle>
          <a:p>
            <a:r>
              <a:rPr lang="sv-SE" dirty="0"/>
              <a:t>Presentation </a:t>
            </a:r>
            <a:r>
              <a:rPr lang="sv-SE" dirty="0" err="1"/>
              <a:t>title</a:t>
            </a:r>
            <a:r>
              <a:rPr lang="sv-SE" dirty="0"/>
              <a:t> or </a:t>
            </a:r>
            <a:r>
              <a:rPr lang="sv-SE" dirty="0" err="1"/>
              <a:t>section</a:t>
            </a:r>
            <a:r>
              <a:rPr lang="sv-SE" dirty="0"/>
              <a:t> </a:t>
            </a:r>
            <a:r>
              <a:rPr lang="sv-SE" dirty="0" err="1"/>
              <a:t>title</a:t>
            </a:r>
            <a:endParaRPr lang="sv-SE" dirty="0"/>
          </a:p>
        </p:txBody>
      </p:sp>
      <p:sp>
        <p:nvSpPr>
          <p:cNvPr id="8" name="Platshållare för bild 7">
            <a:extLst>
              <a:ext uri="{FF2B5EF4-FFF2-40B4-BE49-F238E27FC236}">
                <a16:creationId xmlns:a16="http://schemas.microsoft.com/office/drawing/2014/main" id="{800519C3-5BC0-4293-81C2-C70C3E7C04D2}"/>
              </a:ext>
            </a:extLst>
          </p:cNvPr>
          <p:cNvSpPr>
            <a:spLocks noGrp="1"/>
          </p:cNvSpPr>
          <p:nvPr>
            <p:ph type="pic" sz="quarter" idx="16" hasCustomPrompt="1"/>
          </p:nvPr>
        </p:nvSpPr>
        <p:spPr>
          <a:xfrm>
            <a:off x="4572000" y="0"/>
            <a:ext cx="4572000" cy="5143500"/>
          </a:xfrm>
        </p:spPr>
        <p:txBody>
          <a:bodyPr anchor="ctr" anchorCtr="0"/>
          <a:lstStyle>
            <a:lvl1pPr marL="0" indent="0" algn="ctr">
              <a:buNone/>
              <a:defRPr>
                <a:solidFill>
                  <a:schemeClr val="bg1">
                    <a:lumMod val="75000"/>
                  </a:schemeClr>
                </a:solidFill>
              </a:defRPr>
            </a:lvl1pPr>
          </a:lstStyle>
          <a:p>
            <a:r>
              <a:rPr lang="en-GB" dirty="0"/>
              <a:t>Insert image here</a:t>
            </a:r>
          </a:p>
        </p:txBody>
      </p:sp>
    </p:spTree>
    <p:extLst>
      <p:ext uri="{BB962C8B-B14F-4D97-AF65-F5344CB8AC3E}">
        <p14:creationId xmlns:p14="http://schemas.microsoft.com/office/powerpoint/2010/main" val="1545905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icon">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C35A843-3907-44B8-A68F-F166E63546D8}"/>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323850" y="313377"/>
            <a:ext cx="4103688" cy="824861"/>
          </a:xfrm>
        </p:spPr>
        <p:txBody>
          <a:bodyPr/>
          <a:lstStyle>
            <a:lvl1pPr>
              <a:lnSpc>
                <a:spcPts val="2700"/>
              </a:lnSpc>
              <a:defRPr>
                <a:solidFill>
                  <a:schemeClr val="bg1"/>
                </a:solidFill>
              </a:defRPr>
            </a:lvl1pPr>
          </a:lstStyle>
          <a:p>
            <a:r>
              <a:rPr lang="en-US" dirty="0"/>
              <a:t>Title on one or two lines</a:t>
            </a:r>
            <a:endParaRPr lang="sv-SE" dirty="0"/>
          </a:p>
        </p:txBody>
      </p:sp>
      <p:sp>
        <p:nvSpPr>
          <p:cNvPr id="7" name="Platshållare för innehåll 2"/>
          <p:cNvSpPr>
            <a:spLocks noGrp="1"/>
          </p:cNvSpPr>
          <p:nvPr>
            <p:ph idx="13" hasCustomPrompt="1"/>
          </p:nvPr>
        </p:nvSpPr>
        <p:spPr>
          <a:xfrm>
            <a:off x="323528" y="1419225"/>
            <a:ext cx="4104010" cy="2952750"/>
          </a:xfrm>
        </p:spPr>
        <p:txBody>
          <a:bodyPr>
            <a:noAutofit/>
          </a:bodyPr>
          <a:lstStyle>
            <a:lvl1pPr>
              <a:lnSpc>
                <a:spcPct val="100000"/>
              </a:lnSpc>
              <a:spcBef>
                <a:spcPts val="200"/>
              </a:spcBef>
              <a:defRPr sz="1800">
                <a:solidFill>
                  <a:schemeClr val="bg1"/>
                </a:solidFill>
              </a:defRPr>
            </a:lvl1pPr>
            <a:lvl2pPr>
              <a:lnSpc>
                <a:spcPct val="100000"/>
              </a:lnSpc>
              <a:spcBef>
                <a:spcPts val="200"/>
              </a:spcBef>
              <a:buClr>
                <a:schemeClr val="bg1"/>
              </a:buClr>
              <a:defRPr sz="1600">
                <a:solidFill>
                  <a:schemeClr val="bg1"/>
                </a:solidFill>
              </a:defRPr>
            </a:lvl2pPr>
            <a:lvl3pPr>
              <a:lnSpc>
                <a:spcPct val="100000"/>
              </a:lnSpc>
              <a:spcBef>
                <a:spcPts val="200"/>
              </a:spcBef>
              <a:buClr>
                <a:schemeClr val="bg1"/>
              </a:buClr>
              <a:defRPr sz="1600">
                <a:solidFill>
                  <a:schemeClr val="bg1"/>
                </a:solidFill>
              </a:defRPr>
            </a:lvl3pPr>
            <a:lvl4pPr>
              <a:lnSpc>
                <a:spcPct val="100000"/>
              </a:lnSpc>
              <a:spcBef>
                <a:spcPts val="200"/>
              </a:spcBef>
              <a:buClr>
                <a:schemeClr val="bg1"/>
              </a:buClr>
              <a:defRPr sz="1600">
                <a:solidFill>
                  <a:schemeClr val="bg1"/>
                </a:solidFill>
              </a:defRPr>
            </a:lvl4pPr>
            <a:lvl5pPr>
              <a:lnSpc>
                <a:spcPct val="100000"/>
              </a:lnSpc>
              <a:spcBef>
                <a:spcPts val="200"/>
              </a:spcBef>
              <a:buClr>
                <a:schemeClr val="bg1"/>
              </a:buClr>
              <a:defRPr sz="1600">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1" name="Platshållare för text 10">
            <a:extLst>
              <a:ext uri="{FF2B5EF4-FFF2-40B4-BE49-F238E27FC236}">
                <a16:creationId xmlns:a16="http://schemas.microsoft.com/office/drawing/2014/main" id="{89FF3861-28F4-4BED-93FE-C2B4A0A002BC}"/>
              </a:ext>
            </a:extLst>
          </p:cNvPr>
          <p:cNvSpPr>
            <a:spLocks noGrp="1"/>
          </p:cNvSpPr>
          <p:nvPr>
            <p:ph type="body" sz="quarter" idx="15" hasCustomPrompt="1"/>
          </p:nvPr>
        </p:nvSpPr>
        <p:spPr>
          <a:xfrm>
            <a:off x="323850" y="4371975"/>
            <a:ext cx="4103688" cy="468313"/>
          </a:xfrm>
        </p:spPr>
        <p:txBody>
          <a:bodyPr anchor="b" anchorCtr="0">
            <a:noAutofit/>
          </a:bodyPr>
          <a:lstStyle>
            <a:lvl1pPr marL="0" indent="0">
              <a:buNone/>
              <a:defRPr sz="1000">
                <a:solidFill>
                  <a:schemeClr val="bg1"/>
                </a:solidFill>
              </a:defRPr>
            </a:lvl1pPr>
          </a:lstStyle>
          <a:p>
            <a:r>
              <a:rPr lang="sv-SE" dirty="0"/>
              <a:t>Presentation </a:t>
            </a:r>
            <a:r>
              <a:rPr lang="sv-SE" dirty="0" err="1"/>
              <a:t>title</a:t>
            </a:r>
            <a:r>
              <a:rPr lang="sv-SE" dirty="0"/>
              <a:t> or </a:t>
            </a:r>
            <a:r>
              <a:rPr lang="sv-SE" dirty="0" err="1"/>
              <a:t>section</a:t>
            </a:r>
            <a:r>
              <a:rPr lang="sv-SE" dirty="0"/>
              <a:t> </a:t>
            </a:r>
            <a:r>
              <a:rPr lang="sv-SE" dirty="0" err="1"/>
              <a:t>title</a:t>
            </a:r>
            <a:endParaRPr lang="sv-SE" dirty="0"/>
          </a:p>
        </p:txBody>
      </p:sp>
      <p:sp>
        <p:nvSpPr>
          <p:cNvPr id="8" name="Platshållare för text 9">
            <a:extLst>
              <a:ext uri="{FF2B5EF4-FFF2-40B4-BE49-F238E27FC236}">
                <a16:creationId xmlns:a16="http://schemas.microsoft.com/office/drawing/2014/main" id="{45B122B3-1E8C-4FA5-A167-DE923708241B}"/>
              </a:ext>
            </a:extLst>
          </p:cNvPr>
          <p:cNvSpPr>
            <a:spLocks noGrp="1"/>
          </p:cNvSpPr>
          <p:nvPr>
            <p:ph type="body" sz="quarter" idx="16" hasCustomPrompt="1"/>
          </p:nvPr>
        </p:nvSpPr>
        <p:spPr>
          <a:xfrm>
            <a:off x="5908039" y="2366682"/>
            <a:ext cx="2912111" cy="681318"/>
          </a:xfrm>
        </p:spPr>
        <p:txBody>
          <a:bodyPr anchor="b" anchorCtr="0"/>
          <a:lstStyle>
            <a:lvl1pPr marL="0" indent="0">
              <a:buNone/>
              <a:defRPr b="1"/>
            </a:lvl1pPr>
          </a:lstStyle>
          <a:p>
            <a:pPr lvl="0"/>
            <a:r>
              <a:rPr lang="en-US" dirty="0"/>
              <a:t>Edit Master text styles</a:t>
            </a:r>
          </a:p>
        </p:txBody>
      </p:sp>
      <p:sp>
        <p:nvSpPr>
          <p:cNvPr id="9" name="Platshållare för text 9">
            <a:extLst>
              <a:ext uri="{FF2B5EF4-FFF2-40B4-BE49-F238E27FC236}">
                <a16:creationId xmlns:a16="http://schemas.microsoft.com/office/drawing/2014/main" id="{191223A8-3BAD-4F45-84BD-E04E5D71EFA6}"/>
              </a:ext>
            </a:extLst>
          </p:cNvPr>
          <p:cNvSpPr>
            <a:spLocks noGrp="1"/>
          </p:cNvSpPr>
          <p:nvPr>
            <p:ph type="body" sz="quarter" idx="17"/>
          </p:nvPr>
        </p:nvSpPr>
        <p:spPr>
          <a:xfrm>
            <a:off x="5908040" y="3149778"/>
            <a:ext cx="2912110" cy="1690510"/>
          </a:xfrm>
        </p:spPr>
        <p:txBody>
          <a:bodyPr anchor="t"/>
          <a:lstStyle>
            <a:lvl1pPr marL="0" indent="0">
              <a:lnSpc>
                <a:spcPct val="100000"/>
              </a:lnSpc>
              <a:buNone/>
              <a:defRPr sz="1600" b="0"/>
            </a:lvl1pPr>
          </a:lstStyle>
          <a:p>
            <a:pPr lvl="0"/>
            <a:r>
              <a:rPr lang="en-US"/>
              <a:t>Edit Master text styles</a:t>
            </a:r>
          </a:p>
        </p:txBody>
      </p:sp>
      <p:sp>
        <p:nvSpPr>
          <p:cNvPr id="10" name="Platshållare för bild 4">
            <a:extLst>
              <a:ext uri="{FF2B5EF4-FFF2-40B4-BE49-F238E27FC236}">
                <a16:creationId xmlns:a16="http://schemas.microsoft.com/office/drawing/2014/main" id="{5B8FFE83-26A1-4D6B-B2FD-5CF8EBCA2A40}"/>
              </a:ext>
            </a:extLst>
          </p:cNvPr>
          <p:cNvSpPr>
            <a:spLocks noGrp="1"/>
          </p:cNvSpPr>
          <p:nvPr>
            <p:ph type="pic" sz="quarter" idx="19"/>
          </p:nvPr>
        </p:nvSpPr>
        <p:spPr>
          <a:xfrm>
            <a:off x="5908040" y="773977"/>
            <a:ext cx="1586230" cy="1569173"/>
          </a:xfrm>
          <a:noFill/>
          <a:ln>
            <a:noFill/>
          </a:ln>
        </p:spPr>
        <p:txBody>
          <a:bodyPr tIns="144000"/>
          <a:lstStyle>
            <a:lvl1pPr marL="0" indent="0" algn="ctr">
              <a:buNone/>
              <a:defRPr>
                <a:solidFill>
                  <a:schemeClr val="bg2">
                    <a:lumMod val="50000"/>
                  </a:schemeClr>
                </a:solidFill>
              </a:defRPr>
            </a:lvl1pPr>
          </a:lstStyle>
          <a:p>
            <a:r>
              <a:rPr lang="en-US"/>
              <a:t>Click icon to add picture</a:t>
            </a:r>
            <a:endParaRPr lang="sv-SE" dirty="0"/>
          </a:p>
        </p:txBody>
      </p:sp>
    </p:spTree>
    <p:extLst>
      <p:ext uri="{BB962C8B-B14F-4D97-AF65-F5344CB8AC3E}">
        <p14:creationId xmlns:p14="http://schemas.microsoft.com/office/powerpoint/2010/main" val="5057047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agram 1">
    <p:spTree>
      <p:nvGrpSpPr>
        <p:cNvPr id="1" name=""/>
        <p:cNvGrpSpPr/>
        <p:nvPr/>
      </p:nvGrpSpPr>
      <p:grpSpPr>
        <a:xfrm>
          <a:off x="0" y="0"/>
          <a:ext cx="0" cy="0"/>
          <a:chOff x="0" y="0"/>
          <a:chExt cx="0" cy="0"/>
        </a:xfrm>
      </p:grpSpPr>
      <p:sp>
        <p:nvSpPr>
          <p:cNvPr id="4" name="Platshållare för diagram 3"/>
          <p:cNvSpPr>
            <a:spLocks noGrp="1"/>
          </p:cNvSpPr>
          <p:nvPr>
            <p:ph type="chart" sz="quarter" idx="10" hasCustomPrompt="1"/>
          </p:nvPr>
        </p:nvSpPr>
        <p:spPr>
          <a:xfrm>
            <a:off x="323850" y="303212"/>
            <a:ext cx="8496300" cy="4068763"/>
          </a:xfrm>
        </p:spPr>
        <p:txBody>
          <a:bodyPr tIns="1296000">
            <a:normAutofit/>
          </a:bodyPr>
          <a:lstStyle>
            <a:lvl1pPr marL="0" indent="0" algn="ctr">
              <a:buNone/>
              <a:defRPr sz="1200"/>
            </a:lvl1pPr>
          </a:lstStyle>
          <a:p>
            <a:r>
              <a:rPr lang="en-US" dirty="0"/>
              <a:t>Add diagram</a:t>
            </a:r>
            <a:endParaRPr lang="sv-SE" dirty="0"/>
          </a:p>
        </p:txBody>
      </p:sp>
      <p:sp>
        <p:nvSpPr>
          <p:cNvPr id="5" name="Platshållare för text 3">
            <a:extLst>
              <a:ext uri="{FF2B5EF4-FFF2-40B4-BE49-F238E27FC236}">
                <a16:creationId xmlns:a16="http://schemas.microsoft.com/office/drawing/2014/main" id="{50F8EDE7-E249-44AF-9EAC-D9868047E987}"/>
              </a:ext>
            </a:extLst>
          </p:cNvPr>
          <p:cNvSpPr>
            <a:spLocks noGrp="1"/>
          </p:cNvSpPr>
          <p:nvPr>
            <p:ph type="body" sz="quarter" idx="26" hasCustomPrompt="1"/>
          </p:nvPr>
        </p:nvSpPr>
        <p:spPr>
          <a:xfrm>
            <a:off x="323850" y="4371975"/>
            <a:ext cx="4103688" cy="468313"/>
          </a:xfrm>
        </p:spPr>
        <p:txBody>
          <a:bodyPr anchor="b" anchorCtr="0"/>
          <a:lstStyle>
            <a:lvl1pPr marL="0" indent="0">
              <a:buNone/>
              <a:defRPr sz="10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sv-SE" dirty="0"/>
              <a:t>Presentation </a:t>
            </a:r>
            <a:r>
              <a:rPr lang="sv-SE" dirty="0" err="1"/>
              <a:t>title</a:t>
            </a:r>
            <a:r>
              <a:rPr lang="sv-SE" dirty="0"/>
              <a:t> or </a:t>
            </a:r>
            <a:r>
              <a:rPr lang="sv-SE" dirty="0" err="1"/>
              <a:t>section</a:t>
            </a:r>
            <a:r>
              <a:rPr lang="sv-SE" dirty="0"/>
              <a:t> </a:t>
            </a:r>
            <a:r>
              <a:rPr lang="sv-SE" dirty="0" err="1"/>
              <a:t>title</a:t>
            </a:r>
            <a:endParaRPr lang="sv-SE" dirty="0"/>
          </a:p>
        </p:txBody>
      </p:sp>
    </p:spTree>
    <p:extLst>
      <p:ext uri="{BB962C8B-B14F-4D97-AF65-F5344CB8AC3E}">
        <p14:creationId xmlns:p14="http://schemas.microsoft.com/office/powerpoint/2010/main" val="3052703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agram 2">
    <p:bg>
      <p:bgPr>
        <a:solidFill>
          <a:schemeClr val="accent3"/>
        </a:solidFill>
        <a:effectLst/>
      </p:bgPr>
    </p:bg>
    <p:spTree>
      <p:nvGrpSpPr>
        <p:cNvPr id="1" name=""/>
        <p:cNvGrpSpPr/>
        <p:nvPr/>
      </p:nvGrpSpPr>
      <p:grpSpPr>
        <a:xfrm>
          <a:off x="0" y="0"/>
          <a:ext cx="0" cy="0"/>
          <a:chOff x="0" y="0"/>
          <a:chExt cx="0" cy="0"/>
        </a:xfrm>
      </p:grpSpPr>
      <p:sp>
        <p:nvSpPr>
          <p:cNvPr id="4" name="Platshållare för diagram 3"/>
          <p:cNvSpPr>
            <a:spLocks noGrp="1"/>
          </p:cNvSpPr>
          <p:nvPr>
            <p:ph type="chart" sz="quarter" idx="10" hasCustomPrompt="1"/>
          </p:nvPr>
        </p:nvSpPr>
        <p:spPr>
          <a:xfrm>
            <a:off x="323850" y="303212"/>
            <a:ext cx="8496300" cy="4068763"/>
          </a:xfrm>
        </p:spPr>
        <p:txBody>
          <a:bodyPr tIns="1296000">
            <a:normAutofit/>
          </a:bodyPr>
          <a:lstStyle>
            <a:lvl1pPr marL="0" indent="0" algn="ctr">
              <a:buNone/>
              <a:defRPr sz="1200"/>
            </a:lvl1pPr>
          </a:lstStyle>
          <a:p>
            <a:r>
              <a:rPr lang="en-US" dirty="0"/>
              <a:t>Add diagram</a:t>
            </a:r>
            <a:endParaRPr lang="sv-SE" dirty="0"/>
          </a:p>
        </p:txBody>
      </p:sp>
      <p:sp>
        <p:nvSpPr>
          <p:cNvPr id="6" name="Platshållare för text 3">
            <a:extLst>
              <a:ext uri="{FF2B5EF4-FFF2-40B4-BE49-F238E27FC236}">
                <a16:creationId xmlns:a16="http://schemas.microsoft.com/office/drawing/2014/main" id="{FAD2C605-C847-4BA4-A6D2-D68B5504FF40}"/>
              </a:ext>
            </a:extLst>
          </p:cNvPr>
          <p:cNvSpPr>
            <a:spLocks noGrp="1"/>
          </p:cNvSpPr>
          <p:nvPr>
            <p:ph type="body" sz="quarter" idx="26" hasCustomPrompt="1"/>
          </p:nvPr>
        </p:nvSpPr>
        <p:spPr>
          <a:xfrm>
            <a:off x="323850" y="4371975"/>
            <a:ext cx="4103688" cy="468313"/>
          </a:xfrm>
        </p:spPr>
        <p:txBody>
          <a:bodyPr anchor="b" anchorCtr="0"/>
          <a:lstStyle>
            <a:lvl1pPr marL="0" indent="0">
              <a:buNone/>
              <a:defRPr sz="10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sv-SE" dirty="0"/>
              <a:t>Presentation </a:t>
            </a:r>
            <a:r>
              <a:rPr lang="sv-SE" dirty="0" err="1"/>
              <a:t>title</a:t>
            </a:r>
            <a:r>
              <a:rPr lang="sv-SE" dirty="0"/>
              <a:t> or </a:t>
            </a:r>
            <a:r>
              <a:rPr lang="sv-SE" dirty="0" err="1"/>
              <a:t>section</a:t>
            </a:r>
            <a:r>
              <a:rPr lang="sv-SE" dirty="0"/>
              <a:t> </a:t>
            </a:r>
            <a:r>
              <a:rPr lang="sv-SE" dirty="0" err="1"/>
              <a:t>title</a:t>
            </a:r>
            <a:endParaRPr lang="sv-SE" dirty="0"/>
          </a:p>
        </p:txBody>
      </p:sp>
    </p:spTree>
    <p:extLst>
      <p:ext uri="{BB962C8B-B14F-4D97-AF65-F5344CB8AC3E}">
        <p14:creationId xmlns:p14="http://schemas.microsoft.com/office/powerpoint/2010/main" val="853573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cons 1">
    <p:bg>
      <p:bgPr>
        <a:solidFill>
          <a:schemeClr val="tx2"/>
        </a:solidFill>
        <a:effectLst/>
      </p:bgPr>
    </p:bg>
    <p:spTree>
      <p:nvGrpSpPr>
        <p:cNvPr id="1" name=""/>
        <p:cNvGrpSpPr/>
        <p:nvPr/>
      </p:nvGrpSpPr>
      <p:grpSpPr>
        <a:xfrm>
          <a:off x="0" y="0"/>
          <a:ext cx="0" cy="0"/>
          <a:chOff x="0" y="0"/>
          <a:chExt cx="0" cy="0"/>
        </a:xfrm>
      </p:grpSpPr>
      <p:sp>
        <p:nvSpPr>
          <p:cNvPr id="12" name="Platshållare för text 11"/>
          <p:cNvSpPr>
            <a:spLocks noGrp="1"/>
          </p:cNvSpPr>
          <p:nvPr>
            <p:ph type="body" sz="quarter" idx="16" hasCustomPrompt="1"/>
          </p:nvPr>
        </p:nvSpPr>
        <p:spPr>
          <a:xfrm>
            <a:off x="1150093" y="2508138"/>
            <a:ext cx="2484929" cy="626042"/>
          </a:xfrm>
        </p:spPr>
        <p:txBody>
          <a:bodyPr>
            <a:noAutofit/>
          </a:bodyPr>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13" name="Platshållare för text 11"/>
          <p:cNvSpPr>
            <a:spLocks noGrp="1"/>
          </p:cNvSpPr>
          <p:nvPr>
            <p:ph type="body" sz="quarter" idx="17" hasCustomPrompt="1"/>
          </p:nvPr>
        </p:nvSpPr>
        <p:spPr>
          <a:xfrm>
            <a:off x="3851918" y="2508138"/>
            <a:ext cx="2369641" cy="610229"/>
          </a:xfrm>
        </p:spPr>
        <p:txBody>
          <a:bodyPr>
            <a:noAutofit/>
          </a:bodyPr>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16" name="Platshållare för text 11"/>
          <p:cNvSpPr>
            <a:spLocks noGrp="1"/>
          </p:cNvSpPr>
          <p:nvPr>
            <p:ph type="body" sz="quarter" idx="18" hasCustomPrompt="1"/>
          </p:nvPr>
        </p:nvSpPr>
        <p:spPr>
          <a:xfrm>
            <a:off x="6526131" y="2508138"/>
            <a:ext cx="2190234" cy="610228"/>
          </a:xfrm>
        </p:spPr>
        <p:txBody>
          <a:bodyPr>
            <a:noAutofit/>
          </a:bodyPr>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17" name="Platshållare för bild 4"/>
          <p:cNvSpPr>
            <a:spLocks noGrp="1"/>
          </p:cNvSpPr>
          <p:nvPr>
            <p:ph type="pic" sz="quarter" idx="19" hasCustomPrompt="1"/>
          </p:nvPr>
        </p:nvSpPr>
        <p:spPr>
          <a:xfrm>
            <a:off x="1145909" y="789517"/>
            <a:ext cx="1414463" cy="1424965"/>
          </a:xfrm>
          <a:noFill/>
          <a:ln>
            <a:noFill/>
          </a:ln>
        </p:spPr>
        <p:txBody>
          <a:bodyPr tIns="144000">
            <a:normAutofit/>
          </a:bodyPr>
          <a:lstStyle>
            <a:lvl1pPr marL="0" indent="0" algn="ctr">
              <a:buNone/>
              <a:defRPr>
                <a:solidFill>
                  <a:schemeClr val="bg1">
                    <a:lumMod val="50000"/>
                  </a:schemeClr>
                </a:solidFill>
              </a:defRPr>
            </a:lvl1pPr>
          </a:lstStyle>
          <a:p>
            <a:r>
              <a:rPr lang="en-US" dirty="0"/>
              <a:t>Add an image</a:t>
            </a:r>
            <a:endParaRPr lang="sv-SE" dirty="0"/>
          </a:p>
        </p:txBody>
      </p:sp>
      <p:sp>
        <p:nvSpPr>
          <p:cNvPr id="18" name="Platshållare för bild 4"/>
          <p:cNvSpPr>
            <a:spLocks noGrp="1"/>
          </p:cNvSpPr>
          <p:nvPr>
            <p:ph type="pic" sz="quarter" idx="20" hasCustomPrompt="1"/>
          </p:nvPr>
        </p:nvSpPr>
        <p:spPr>
          <a:xfrm>
            <a:off x="3851920" y="784225"/>
            <a:ext cx="1414463" cy="1424965"/>
          </a:xfrm>
          <a:noFill/>
          <a:ln>
            <a:noFill/>
          </a:ln>
        </p:spPr>
        <p:txBody>
          <a:bodyPr tIns="144000">
            <a:normAutofit/>
          </a:bodyPr>
          <a:lstStyle>
            <a:lvl1pPr marL="0" indent="0" algn="ctr">
              <a:buNone/>
              <a:defRPr>
                <a:solidFill>
                  <a:schemeClr val="bg1">
                    <a:lumMod val="50000"/>
                  </a:schemeClr>
                </a:solidFill>
              </a:defRPr>
            </a:lvl1pPr>
          </a:lstStyle>
          <a:p>
            <a:r>
              <a:rPr lang="en-US" dirty="0"/>
              <a:t>Add an image</a:t>
            </a:r>
            <a:endParaRPr lang="sv-SE" dirty="0"/>
          </a:p>
        </p:txBody>
      </p:sp>
      <p:sp>
        <p:nvSpPr>
          <p:cNvPr id="19" name="Platshållare för bild 4"/>
          <p:cNvSpPr>
            <a:spLocks noGrp="1"/>
          </p:cNvSpPr>
          <p:nvPr>
            <p:ph type="pic" sz="quarter" idx="21" hasCustomPrompt="1"/>
          </p:nvPr>
        </p:nvSpPr>
        <p:spPr>
          <a:xfrm>
            <a:off x="6529191" y="766939"/>
            <a:ext cx="1551510" cy="1424965"/>
          </a:xfrm>
          <a:noFill/>
          <a:ln>
            <a:noFill/>
          </a:ln>
        </p:spPr>
        <p:txBody>
          <a:bodyPr tIns="144000">
            <a:normAutofit/>
          </a:bodyPr>
          <a:lstStyle>
            <a:lvl1pPr marL="0" indent="0" algn="ctr">
              <a:buNone/>
              <a:defRPr>
                <a:solidFill>
                  <a:schemeClr val="bg1">
                    <a:lumMod val="50000"/>
                  </a:schemeClr>
                </a:solidFill>
              </a:defRPr>
            </a:lvl1pPr>
          </a:lstStyle>
          <a:p>
            <a:r>
              <a:rPr lang="en-US" dirty="0"/>
              <a:t>Add an image</a:t>
            </a:r>
            <a:endParaRPr lang="sv-SE" dirty="0"/>
          </a:p>
        </p:txBody>
      </p:sp>
      <p:sp>
        <p:nvSpPr>
          <p:cNvPr id="3" name="Platshållare för text 2"/>
          <p:cNvSpPr>
            <a:spLocks noGrp="1"/>
          </p:cNvSpPr>
          <p:nvPr>
            <p:ph type="body" sz="quarter" idx="23" hasCustomPrompt="1"/>
          </p:nvPr>
        </p:nvSpPr>
        <p:spPr>
          <a:xfrm>
            <a:off x="1145909" y="3134178"/>
            <a:ext cx="2244242" cy="1237797"/>
          </a:xfrm>
        </p:spPr>
        <p:txBody>
          <a:bodyPr>
            <a:noAutofit/>
          </a:bodyPr>
          <a:lstStyle>
            <a:lvl1pPr marL="0" indent="0">
              <a:buFontTx/>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0" name="Platshållare för text 2"/>
          <p:cNvSpPr>
            <a:spLocks noGrp="1"/>
          </p:cNvSpPr>
          <p:nvPr>
            <p:ph type="body" sz="quarter" idx="24" hasCustomPrompt="1"/>
          </p:nvPr>
        </p:nvSpPr>
        <p:spPr>
          <a:xfrm>
            <a:off x="3851919" y="3134178"/>
            <a:ext cx="2136130" cy="1221984"/>
          </a:xfrm>
        </p:spPr>
        <p:txBody>
          <a:bodyPr>
            <a:noAutofit/>
          </a:bodyPr>
          <a:lstStyle>
            <a:lvl1pPr marL="0" indent="0">
              <a:buFontTx/>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1" name="Platshållare för text 2"/>
          <p:cNvSpPr>
            <a:spLocks noGrp="1"/>
          </p:cNvSpPr>
          <p:nvPr>
            <p:ph type="body" sz="quarter" idx="25" hasCustomPrompt="1"/>
          </p:nvPr>
        </p:nvSpPr>
        <p:spPr>
          <a:xfrm>
            <a:off x="6528853" y="3134178"/>
            <a:ext cx="1971679" cy="1237797"/>
          </a:xfrm>
        </p:spPr>
        <p:txBody>
          <a:bodyPr>
            <a:noAutofit/>
          </a:bodyPr>
          <a:lstStyle>
            <a:lvl1pPr marL="0" indent="0">
              <a:buFontTx/>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4" name="Platshållare för text 3">
            <a:extLst>
              <a:ext uri="{FF2B5EF4-FFF2-40B4-BE49-F238E27FC236}">
                <a16:creationId xmlns:a16="http://schemas.microsoft.com/office/drawing/2014/main" id="{CAEC1182-E1FE-4215-84D3-21D663CAD6D8}"/>
              </a:ext>
            </a:extLst>
          </p:cNvPr>
          <p:cNvSpPr>
            <a:spLocks noGrp="1"/>
          </p:cNvSpPr>
          <p:nvPr>
            <p:ph type="body" sz="quarter" idx="26" hasCustomPrompt="1"/>
          </p:nvPr>
        </p:nvSpPr>
        <p:spPr>
          <a:xfrm>
            <a:off x="323850" y="4371975"/>
            <a:ext cx="3995738" cy="468313"/>
          </a:xfrm>
        </p:spPr>
        <p:txBody>
          <a:bodyPr anchor="b" anchorCtr="0"/>
          <a:lstStyle>
            <a:lvl1pPr marL="0" indent="0">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sv-SE" dirty="0"/>
              <a:t>Presentation </a:t>
            </a:r>
            <a:r>
              <a:rPr lang="sv-SE" dirty="0" err="1"/>
              <a:t>title</a:t>
            </a:r>
            <a:r>
              <a:rPr lang="sv-SE" dirty="0"/>
              <a:t> or </a:t>
            </a:r>
            <a:r>
              <a:rPr lang="sv-SE" dirty="0" err="1"/>
              <a:t>section</a:t>
            </a:r>
            <a:r>
              <a:rPr lang="sv-SE" dirty="0"/>
              <a:t> </a:t>
            </a:r>
            <a:r>
              <a:rPr lang="sv-SE" dirty="0" err="1"/>
              <a:t>title</a:t>
            </a:r>
            <a:endParaRPr lang="sv-SE" dirty="0"/>
          </a:p>
        </p:txBody>
      </p:sp>
    </p:spTree>
    <p:extLst>
      <p:ext uri="{BB962C8B-B14F-4D97-AF65-F5344CB8AC3E}">
        <p14:creationId xmlns:p14="http://schemas.microsoft.com/office/powerpoint/2010/main" val="75385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hort text 2 – bullet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774438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Icons 2">
    <p:bg>
      <p:bgPr>
        <a:solidFill>
          <a:schemeClr val="accent3"/>
        </a:solidFill>
        <a:effectLst/>
      </p:bgPr>
    </p:bg>
    <p:spTree>
      <p:nvGrpSpPr>
        <p:cNvPr id="1" name=""/>
        <p:cNvGrpSpPr/>
        <p:nvPr/>
      </p:nvGrpSpPr>
      <p:grpSpPr>
        <a:xfrm>
          <a:off x="0" y="0"/>
          <a:ext cx="0" cy="0"/>
          <a:chOff x="0" y="0"/>
          <a:chExt cx="0" cy="0"/>
        </a:xfrm>
      </p:grpSpPr>
      <p:sp>
        <p:nvSpPr>
          <p:cNvPr id="12" name="Platshållare för text 11"/>
          <p:cNvSpPr>
            <a:spLocks noGrp="1"/>
          </p:cNvSpPr>
          <p:nvPr>
            <p:ph type="body" sz="quarter" idx="16" hasCustomPrompt="1"/>
          </p:nvPr>
        </p:nvSpPr>
        <p:spPr>
          <a:xfrm>
            <a:off x="1150093" y="2508138"/>
            <a:ext cx="2530085" cy="626042"/>
          </a:xfrm>
        </p:spPr>
        <p:txBody>
          <a:bodyPr>
            <a:noAutofit/>
          </a:bodyPr>
          <a:lstStyle>
            <a:lvl1pPr marL="0" indent="0">
              <a:buNone/>
              <a:defRPr sz="18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13" name="Platshållare för text 11"/>
          <p:cNvSpPr>
            <a:spLocks noGrp="1"/>
          </p:cNvSpPr>
          <p:nvPr>
            <p:ph type="body" sz="quarter" idx="17" hasCustomPrompt="1"/>
          </p:nvPr>
        </p:nvSpPr>
        <p:spPr>
          <a:xfrm>
            <a:off x="3851919" y="2508138"/>
            <a:ext cx="2412702" cy="610229"/>
          </a:xfrm>
        </p:spPr>
        <p:txBody>
          <a:bodyPr>
            <a:noAutofit/>
          </a:bodyPr>
          <a:lstStyle>
            <a:lvl1pPr marL="0" indent="0">
              <a:buNone/>
              <a:defRPr sz="18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16" name="Platshållare för text 11"/>
          <p:cNvSpPr>
            <a:spLocks noGrp="1"/>
          </p:cNvSpPr>
          <p:nvPr>
            <p:ph type="body" sz="quarter" idx="18" hasCustomPrompt="1"/>
          </p:nvPr>
        </p:nvSpPr>
        <p:spPr>
          <a:xfrm>
            <a:off x="6526130" y="2508138"/>
            <a:ext cx="2230035" cy="610228"/>
          </a:xfrm>
        </p:spPr>
        <p:txBody>
          <a:bodyPr>
            <a:noAutofit/>
          </a:bodyPr>
          <a:lstStyle>
            <a:lvl1pPr marL="0" indent="0">
              <a:buNone/>
              <a:defRPr sz="18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17" name="Platshållare för bild 4"/>
          <p:cNvSpPr>
            <a:spLocks noGrp="1"/>
          </p:cNvSpPr>
          <p:nvPr>
            <p:ph type="pic" sz="quarter" idx="19" hasCustomPrompt="1"/>
          </p:nvPr>
        </p:nvSpPr>
        <p:spPr>
          <a:xfrm>
            <a:off x="1145909" y="789517"/>
            <a:ext cx="1414463" cy="1424965"/>
          </a:xfrm>
          <a:noFill/>
          <a:ln>
            <a:noFill/>
          </a:ln>
        </p:spPr>
        <p:txBody>
          <a:bodyPr tIns="144000"/>
          <a:lstStyle>
            <a:lvl1pPr marL="0" indent="0" algn="ctr">
              <a:buNone/>
              <a:defRPr>
                <a:solidFill>
                  <a:schemeClr val="bg1">
                    <a:lumMod val="50000"/>
                  </a:schemeClr>
                </a:solidFill>
              </a:defRPr>
            </a:lvl1pPr>
          </a:lstStyle>
          <a:p>
            <a:r>
              <a:rPr lang="en-US" dirty="0"/>
              <a:t>Add an image</a:t>
            </a:r>
            <a:endParaRPr lang="sv-SE" dirty="0"/>
          </a:p>
        </p:txBody>
      </p:sp>
      <p:sp>
        <p:nvSpPr>
          <p:cNvPr id="18" name="Platshållare för bild 4"/>
          <p:cNvSpPr>
            <a:spLocks noGrp="1"/>
          </p:cNvSpPr>
          <p:nvPr>
            <p:ph type="pic" sz="quarter" idx="20" hasCustomPrompt="1"/>
          </p:nvPr>
        </p:nvSpPr>
        <p:spPr>
          <a:xfrm>
            <a:off x="3851920" y="784225"/>
            <a:ext cx="1414463" cy="1424965"/>
          </a:xfrm>
          <a:noFill/>
          <a:ln>
            <a:noFill/>
          </a:ln>
        </p:spPr>
        <p:txBody>
          <a:bodyPr tIns="144000"/>
          <a:lstStyle>
            <a:lvl1pPr marL="0" indent="0" algn="ctr">
              <a:buNone/>
              <a:defRPr>
                <a:solidFill>
                  <a:schemeClr val="bg1">
                    <a:lumMod val="50000"/>
                  </a:schemeClr>
                </a:solidFill>
              </a:defRPr>
            </a:lvl1pPr>
          </a:lstStyle>
          <a:p>
            <a:r>
              <a:rPr lang="en-US" dirty="0"/>
              <a:t>Add an image</a:t>
            </a:r>
            <a:endParaRPr lang="sv-SE" dirty="0"/>
          </a:p>
        </p:txBody>
      </p:sp>
      <p:sp>
        <p:nvSpPr>
          <p:cNvPr id="19" name="Platshållare för bild 4"/>
          <p:cNvSpPr>
            <a:spLocks noGrp="1"/>
          </p:cNvSpPr>
          <p:nvPr>
            <p:ph type="pic" sz="quarter" idx="21" hasCustomPrompt="1"/>
          </p:nvPr>
        </p:nvSpPr>
        <p:spPr>
          <a:xfrm>
            <a:off x="6529191" y="766939"/>
            <a:ext cx="1551510" cy="1424965"/>
          </a:xfrm>
          <a:noFill/>
          <a:ln>
            <a:noFill/>
          </a:ln>
        </p:spPr>
        <p:txBody>
          <a:bodyPr tIns="144000"/>
          <a:lstStyle>
            <a:lvl1pPr marL="0" indent="0" algn="ctr">
              <a:buNone/>
              <a:defRPr>
                <a:solidFill>
                  <a:schemeClr val="bg1">
                    <a:lumMod val="50000"/>
                  </a:schemeClr>
                </a:solidFill>
              </a:defRPr>
            </a:lvl1pPr>
          </a:lstStyle>
          <a:p>
            <a:r>
              <a:rPr lang="en-US" dirty="0"/>
              <a:t>Add an image</a:t>
            </a:r>
            <a:endParaRPr lang="sv-SE" dirty="0"/>
          </a:p>
        </p:txBody>
      </p:sp>
      <p:sp>
        <p:nvSpPr>
          <p:cNvPr id="3" name="Platshållare för text 2"/>
          <p:cNvSpPr>
            <a:spLocks noGrp="1"/>
          </p:cNvSpPr>
          <p:nvPr>
            <p:ph type="body" sz="quarter" idx="23" hasCustomPrompt="1"/>
          </p:nvPr>
        </p:nvSpPr>
        <p:spPr>
          <a:xfrm>
            <a:off x="1145909" y="3134178"/>
            <a:ext cx="2244242" cy="1237795"/>
          </a:xfrm>
        </p:spPr>
        <p:txBody>
          <a:bodyPr>
            <a:noAutofit/>
          </a:bodyPr>
          <a:lstStyle>
            <a:lvl1pPr marL="0" indent="0">
              <a:buFontTx/>
              <a:buNone/>
              <a:defRPr sz="16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0" name="Platshållare för text 2"/>
          <p:cNvSpPr>
            <a:spLocks noGrp="1"/>
          </p:cNvSpPr>
          <p:nvPr>
            <p:ph type="body" sz="quarter" idx="24" hasCustomPrompt="1"/>
          </p:nvPr>
        </p:nvSpPr>
        <p:spPr>
          <a:xfrm>
            <a:off x="3851919" y="3134178"/>
            <a:ext cx="2136130" cy="1232503"/>
          </a:xfrm>
        </p:spPr>
        <p:txBody>
          <a:bodyPr>
            <a:noAutofit/>
          </a:bodyPr>
          <a:lstStyle>
            <a:lvl1pPr marL="0" indent="0">
              <a:buFontTx/>
              <a:buNone/>
              <a:defRPr sz="16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1" name="Platshållare för text 2"/>
          <p:cNvSpPr>
            <a:spLocks noGrp="1"/>
          </p:cNvSpPr>
          <p:nvPr>
            <p:ph type="body" sz="quarter" idx="25" hasCustomPrompt="1"/>
          </p:nvPr>
        </p:nvSpPr>
        <p:spPr>
          <a:xfrm>
            <a:off x="6528853" y="3134178"/>
            <a:ext cx="1971679" cy="1232504"/>
          </a:xfrm>
        </p:spPr>
        <p:txBody>
          <a:bodyPr>
            <a:noAutofit/>
          </a:bodyPr>
          <a:lstStyle>
            <a:lvl1pPr marL="0" indent="0">
              <a:buFontTx/>
              <a:buNone/>
              <a:defRPr sz="16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5" name="Platshållare för text 3">
            <a:extLst>
              <a:ext uri="{FF2B5EF4-FFF2-40B4-BE49-F238E27FC236}">
                <a16:creationId xmlns:a16="http://schemas.microsoft.com/office/drawing/2014/main" id="{64255E6F-9077-4194-A980-6B2049B2173C}"/>
              </a:ext>
            </a:extLst>
          </p:cNvPr>
          <p:cNvSpPr>
            <a:spLocks noGrp="1"/>
          </p:cNvSpPr>
          <p:nvPr>
            <p:ph type="body" sz="quarter" idx="26" hasCustomPrompt="1"/>
          </p:nvPr>
        </p:nvSpPr>
        <p:spPr>
          <a:xfrm>
            <a:off x="323850" y="4371975"/>
            <a:ext cx="4103688" cy="468313"/>
          </a:xfrm>
        </p:spPr>
        <p:txBody>
          <a:bodyPr anchor="b" anchorCtr="0"/>
          <a:lstStyle>
            <a:lvl1pPr marL="0" indent="0">
              <a:buNone/>
              <a:defRPr sz="10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sv-SE" dirty="0"/>
              <a:t>Presentation </a:t>
            </a:r>
            <a:r>
              <a:rPr lang="sv-SE" dirty="0" err="1"/>
              <a:t>title</a:t>
            </a:r>
            <a:r>
              <a:rPr lang="sv-SE" dirty="0"/>
              <a:t> or </a:t>
            </a:r>
            <a:r>
              <a:rPr lang="sv-SE" dirty="0" err="1"/>
              <a:t>section</a:t>
            </a:r>
            <a:r>
              <a:rPr lang="sv-SE" dirty="0"/>
              <a:t> </a:t>
            </a:r>
            <a:r>
              <a:rPr lang="sv-SE" dirty="0" err="1"/>
              <a:t>title</a:t>
            </a:r>
            <a:endParaRPr lang="sv-SE" dirty="0"/>
          </a:p>
        </p:txBody>
      </p:sp>
    </p:spTree>
    <p:extLst>
      <p:ext uri="{BB962C8B-B14F-4D97-AF65-F5344CB8AC3E}">
        <p14:creationId xmlns:p14="http://schemas.microsoft.com/office/powerpoint/2010/main" val="3910677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5" hasCustomPrompt="1"/>
          </p:nvPr>
        </p:nvSpPr>
        <p:spPr>
          <a:xfrm>
            <a:off x="0" y="0"/>
            <a:ext cx="9144000" cy="5143500"/>
          </a:xfrm>
          <a:noFill/>
        </p:spPr>
        <p:txBody>
          <a:bodyPr tIns="1872000"/>
          <a:lstStyle>
            <a:lvl1pPr marL="0" indent="0" algn="ctr">
              <a:buNone/>
              <a:defRPr>
                <a:solidFill>
                  <a:schemeClr val="bg1">
                    <a:lumMod val="50000"/>
                  </a:schemeClr>
                </a:solidFill>
              </a:defRPr>
            </a:lvl1pPr>
          </a:lstStyle>
          <a:p>
            <a:r>
              <a:rPr lang="en-US" dirty="0"/>
              <a:t>Optional: Add a background image, then send it to the back to show logo</a:t>
            </a:r>
            <a:endParaRPr lang="sv-SE" dirty="0"/>
          </a:p>
        </p:txBody>
      </p:sp>
      <p:sp>
        <p:nvSpPr>
          <p:cNvPr id="2" name="Rubrik 1"/>
          <p:cNvSpPr>
            <a:spLocks noGrp="1"/>
          </p:cNvSpPr>
          <p:nvPr>
            <p:ph type="ctrTitle" hasCustomPrompt="1"/>
          </p:nvPr>
        </p:nvSpPr>
        <p:spPr>
          <a:xfrm>
            <a:off x="327025" y="303213"/>
            <a:ext cx="3992564" cy="1116012"/>
          </a:xfrm>
        </p:spPr>
        <p:txBody>
          <a:bodyPr/>
          <a:lstStyle>
            <a:lvl1pPr>
              <a:lnSpc>
                <a:spcPts val="2700"/>
              </a:lnSpc>
              <a:defRPr sz="2700">
                <a:solidFill>
                  <a:schemeClr val="bg1"/>
                </a:solidFill>
              </a:defRPr>
            </a:lvl1pPr>
          </a:lstStyle>
          <a:p>
            <a:r>
              <a:rPr lang="en-US" dirty="0"/>
              <a:t>Thank you for your time</a:t>
            </a:r>
            <a:endParaRPr lang="sv-SE" dirty="0"/>
          </a:p>
        </p:txBody>
      </p:sp>
      <p:sp>
        <p:nvSpPr>
          <p:cNvPr id="10" name="Platshållare för text 9"/>
          <p:cNvSpPr>
            <a:spLocks noGrp="1"/>
          </p:cNvSpPr>
          <p:nvPr>
            <p:ph type="body" sz="quarter" idx="13" hasCustomPrompt="1"/>
          </p:nvPr>
        </p:nvSpPr>
        <p:spPr>
          <a:xfrm>
            <a:off x="4572000" y="303213"/>
            <a:ext cx="4248150" cy="4068762"/>
          </a:xfrm>
        </p:spPr>
        <p:txBody>
          <a:bodyPr>
            <a:noAutofit/>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Title</a:t>
            </a:r>
            <a:br>
              <a:rPr lang="en-US" dirty="0"/>
            </a:br>
            <a:r>
              <a:rPr lang="en-US" dirty="0"/>
              <a:t>email.adress@anticimex.com</a:t>
            </a:r>
            <a:br>
              <a:rPr lang="en-US" dirty="0"/>
            </a:br>
            <a:r>
              <a:rPr lang="en-US" dirty="0"/>
              <a:t>+00 (0)123 45 67</a:t>
            </a:r>
            <a:br>
              <a:rPr lang="en-US" dirty="0"/>
            </a:br>
            <a:br>
              <a:rPr lang="en-US" dirty="0"/>
            </a:br>
            <a:r>
              <a:rPr lang="en-US" dirty="0"/>
              <a:t>Address</a:t>
            </a:r>
            <a:br>
              <a:rPr lang="en-US" dirty="0"/>
            </a:br>
            <a:r>
              <a:rPr lang="en-US" dirty="0"/>
              <a:t>City, Country</a:t>
            </a:r>
            <a:endParaRPr lang="sv-SE" dirty="0"/>
          </a:p>
        </p:txBody>
      </p:sp>
      <p:pic>
        <p:nvPicPr>
          <p:cNvPr id="5" name="Bildobjekt 4">
            <a:extLst>
              <a:ext uri="{FF2B5EF4-FFF2-40B4-BE49-F238E27FC236}">
                <a16:creationId xmlns:a16="http://schemas.microsoft.com/office/drawing/2014/main" id="{69AAB2A4-1D58-4227-A107-FDCBBE2D47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852" y="4593005"/>
            <a:ext cx="1612479" cy="243640"/>
          </a:xfrm>
          <a:prstGeom prst="rect">
            <a:avLst/>
          </a:prstGeom>
        </p:spPr>
      </p:pic>
    </p:spTree>
    <p:extLst>
      <p:ext uri="{BB962C8B-B14F-4D97-AF65-F5344CB8AC3E}">
        <p14:creationId xmlns:p14="http://schemas.microsoft.com/office/powerpoint/2010/main" val="1365947757"/>
      </p:ext>
    </p:extLst>
  </p:cSld>
  <p:clrMapOvr>
    <a:masterClrMapping/>
  </p:clrMapOvr>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27025" y="303213"/>
            <a:ext cx="3992564" cy="1116012"/>
          </a:xfrm>
        </p:spPr>
        <p:txBody>
          <a:bodyPr/>
          <a:lstStyle>
            <a:lvl1pPr>
              <a:lnSpc>
                <a:spcPts val="2700"/>
              </a:lnSpc>
              <a:defRPr sz="2700">
                <a:solidFill>
                  <a:schemeClr val="tx2"/>
                </a:solidFill>
              </a:defRPr>
            </a:lvl1pPr>
          </a:lstStyle>
          <a:p>
            <a:r>
              <a:rPr lang="en-US" dirty="0"/>
              <a:t>Thank you for your time</a:t>
            </a:r>
            <a:endParaRPr lang="sv-SE" dirty="0"/>
          </a:p>
        </p:txBody>
      </p:sp>
      <p:sp>
        <p:nvSpPr>
          <p:cNvPr id="10" name="Platshållare för text 9"/>
          <p:cNvSpPr>
            <a:spLocks noGrp="1"/>
          </p:cNvSpPr>
          <p:nvPr>
            <p:ph type="body" sz="quarter" idx="13" hasCustomPrompt="1"/>
          </p:nvPr>
        </p:nvSpPr>
        <p:spPr>
          <a:xfrm>
            <a:off x="4572000" y="303213"/>
            <a:ext cx="4248150" cy="4068762"/>
          </a:xfrm>
        </p:spPr>
        <p:txBody>
          <a:bodyPr>
            <a:noAutofit/>
          </a:bodyPr>
          <a:lstStyle>
            <a:lvl1pPr marL="0" indent="0">
              <a:buNone/>
              <a:defRPr>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Title</a:t>
            </a:r>
            <a:br>
              <a:rPr lang="en-US" dirty="0"/>
            </a:br>
            <a:r>
              <a:rPr lang="en-US" dirty="0"/>
              <a:t>email.adress@anticimex.com</a:t>
            </a:r>
            <a:br>
              <a:rPr lang="en-US" dirty="0"/>
            </a:br>
            <a:r>
              <a:rPr lang="en-US" dirty="0"/>
              <a:t>+00 (0)123 45 67</a:t>
            </a:r>
            <a:br>
              <a:rPr lang="en-US" dirty="0"/>
            </a:br>
            <a:br>
              <a:rPr lang="en-US" dirty="0"/>
            </a:br>
            <a:r>
              <a:rPr lang="en-US" dirty="0" err="1"/>
              <a:t>Adress</a:t>
            </a:r>
            <a:br>
              <a:rPr lang="en-US" dirty="0"/>
            </a:br>
            <a:r>
              <a:rPr lang="en-US" dirty="0"/>
              <a:t>City, Country</a:t>
            </a:r>
            <a:endParaRPr lang="sv-SE" dirty="0"/>
          </a:p>
        </p:txBody>
      </p:sp>
      <p:pic>
        <p:nvPicPr>
          <p:cNvPr id="5" name="Bildobjekt 4">
            <a:extLst>
              <a:ext uri="{FF2B5EF4-FFF2-40B4-BE49-F238E27FC236}">
                <a16:creationId xmlns:a16="http://schemas.microsoft.com/office/drawing/2014/main" id="{69AAB2A4-1D58-4227-A107-FDCBBE2D47BC}"/>
              </a:ext>
            </a:extLst>
          </p:cNvPr>
          <p:cNvPicPr>
            <a:picLocks noChangeAspect="1"/>
          </p:cNvPicPr>
          <p:nvPr userDrawn="1"/>
        </p:nvPicPr>
        <p:blipFill>
          <a:blip r:embed="rId2"/>
          <a:stretch>
            <a:fillRect/>
          </a:stretch>
        </p:blipFill>
        <p:spPr>
          <a:xfrm>
            <a:off x="282141" y="4593005"/>
            <a:ext cx="1599901" cy="243640"/>
          </a:xfrm>
          <a:prstGeom prst="rect">
            <a:avLst/>
          </a:prstGeom>
        </p:spPr>
      </p:pic>
      <p:sp>
        <p:nvSpPr>
          <p:cNvPr id="4" name="Platshållare för bild 3">
            <a:extLst>
              <a:ext uri="{FF2B5EF4-FFF2-40B4-BE49-F238E27FC236}">
                <a16:creationId xmlns:a16="http://schemas.microsoft.com/office/drawing/2014/main" id="{2A7C5AEF-873C-404D-B2BB-AE59B30AE249}"/>
              </a:ext>
            </a:extLst>
          </p:cNvPr>
          <p:cNvSpPr>
            <a:spLocks noGrp="1"/>
          </p:cNvSpPr>
          <p:nvPr>
            <p:ph type="pic" sz="quarter" idx="14" hasCustomPrompt="1"/>
          </p:nvPr>
        </p:nvSpPr>
        <p:spPr>
          <a:xfrm>
            <a:off x="327025" y="1131888"/>
            <a:ext cx="3992563" cy="3240087"/>
          </a:xfrm>
        </p:spPr>
        <p:txBody>
          <a:bodyPr anchor="ctr" anchorCtr="0">
            <a:normAutofit/>
          </a:bodyPr>
          <a:lstStyle>
            <a:lvl1pPr marL="0" indent="0" algn="ctr">
              <a:buNone/>
              <a:defRPr>
                <a:solidFill>
                  <a:schemeClr val="bg1">
                    <a:lumMod val="50000"/>
                  </a:schemeClr>
                </a:solidFill>
              </a:defRPr>
            </a:lvl1pPr>
          </a:lstStyle>
          <a:p>
            <a:r>
              <a:rPr lang="en-GB" dirty="0"/>
              <a:t>Optional: Add an image</a:t>
            </a:r>
          </a:p>
        </p:txBody>
      </p:sp>
    </p:spTree>
    <p:extLst>
      <p:ext uri="{BB962C8B-B14F-4D97-AF65-F5344CB8AC3E}">
        <p14:creationId xmlns:p14="http://schemas.microsoft.com/office/powerpoint/2010/main" val="2284975509"/>
      </p:ext>
    </p:extLst>
  </p:cSld>
  <p:clrMapOvr>
    <a:masterClrMapping/>
  </p:clrMapOvr>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 plain">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293405" y="320301"/>
            <a:ext cx="3565808" cy="804489"/>
          </a:xfrm>
        </p:spPr>
        <p:txBody>
          <a:bodyPr/>
          <a:lstStyle>
            <a:lvl1pPr>
              <a:lnSpc>
                <a:spcPts val="3300"/>
              </a:lnSpc>
              <a:defRPr sz="3700">
                <a:solidFill>
                  <a:schemeClr val="bg1"/>
                </a:solidFill>
              </a:defRPr>
            </a:lvl1pPr>
          </a:lstStyle>
          <a:p>
            <a:r>
              <a:rPr lang="da-DK"/>
              <a:t>Klik for at redigere i master</a:t>
            </a:r>
            <a:endParaRPr lang="sv-SE"/>
          </a:p>
        </p:txBody>
      </p:sp>
      <p:sp>
        <p:nvSpPr>
          <p:cNvPr id="10" name="Platshållare för text 9"/>
          <p:cNvSpPr>
            <a:spLocks noGrp="1"/>
          </p:cNvSpPr>
          <p:nvPr>
            <p:ph type="body" sz="quarter" idx="13"/>
          </p:nvPr>
        </p:nvSpPr>
        <p:spPr>
          <a:xfrm>
            <a:off x="327025" y="1212203"/>
            <a:ext cx="3532188" cy="54936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p:txBody>
      </p:sp>
      <p:pic>
        <p:nvPicPr>
          <p:cNvPr id="12" name="Bildobjekt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5852" y="4593005"/>
            <a:ext cx="1612479" cy="243640"/>
          </a:xfrm>
          <a:prstGeom prst="rect">
            <a:avLst/>
          </a:prstGeom>
        </p:spPr>
      </p:pic>
    </p:spTree>
    <p:extLst>
      <p:ext uri="{BB962C8B-B14F-4D97-AF65-F5344CB8AC3E}">
        <p14:creationId xmlns:p14="http://schemas.microsoft.com/office/powerpoint/2010/main" val="3909989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Short text 2 – bullet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a:t>Klik for at redigere i master</a:t>
            </a:r>
            <a:endParaRPr lang="sv-SE"/>
          </a:p>
        </p:txBody>
      </p:sp>
      <p:sp>
        <p:nvSpPr>
          <p:cNvPr id="3" name="Platshållare för innehåll 2"/>
          <p:cNvSpPr>
            <a:spLocks noGrp="1"/>
          </p:cNvSpPr>
          <p:nvPr>
            <p:ph idx="1"/>
          </p:nvPr>
        </p:nvSpPr>
        <p:spPr/>
        <p:txBody>
          <a:bodyPr/>
          <a:lstStyle>
            <a:lvl1pPr>
              <a:lnSpc>
                <a:spcPct val="100000"/>
              </a:lnSpc>
              <a:spcBef>
                <a:spcPts val="600"/>
              </a:spcBef>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sv-SE"/>
          </a:p>
        </p:txBody>
      </p:sp>
      <p:sp>
        <p:nvSpPr>
          <p:cNvPr id="5"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9709084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Contact – image">
    <p:spTree>
      <p:nvGrpSpPr>
        <p:cNvPr id="1" name=""/>
        <p:cNvGrpSpPr/>
        <p:nvPr/>
      </p:nvGrpSpPr>
      <p:grpSpPr>
        <a:xfrm>
          <a:off x="0" y="0"/>
          <a:ext cx="0" cy="0"/>
          <a:chOff x="0" y="0"/>
          <a:chExt cx="0" cy="0"/>
        </a:xfrm>
      </p:grpSpPr>
      <p:sp>
        <p:nvSpPr>
          <p:cNvPr id="7" name="Platshållare för bild 4"/>
          <p:cNvSpPr>
            <a:spLocks noGrp="1"/>
          </p:cNvSpPr>
          <p:nvPr>
            <p:ph type="pic" sz="quarter" idx="14"/>
          </p:nvPr>
        </p:nvSpPr>
        <p:spPr>
          <a:xfrm>
            <a:off x="0" y="0"/>
            <a:ext cx="9144000" cy="5143500"/>
          </a:xfrm>
          <a:solidFill>
            <a:schemeClr val="accent3"/>
          </a:solidFill>
          <a:ln>
            <a:noFill/>
          </a:ln>
        </p:spPr>
        <p:txBody>
          <a:bodyPr tIns="1908000"/>
          <a:lstStyle>
            <a:lvl1pPr marL="0" indent="0" algn="ctr">
              <a:buNone/>
              <a:defRPr>
                <a:solidFill>
                  <a:schemeClr val="bg2">
                    <a:lumMod val="50000"/>
                  </a:schemeClr>
                </a:solidFill>
              </a:defRPr>
            </a:lvl1pPr>
          </a:lstStyle>
          <a:p>
            <a:r>
              <a:rPr lang="da-DK"/>
              <a:t>Klik på ikonet for at tilføje et billede</a:t>
            </a:r>
            <a:endParaRPr lang="sv-SE"/>
          </a:p>
        </p:txBody>
      </p:sp>
      <p:sp>
        <p:nvSpPr>
          <p:cNvPr id="2" name="Rubrik 1"/>
          <p:cNvSpPr>
            <a:spLocks noGrp="1"/>
          </p:cNvSpPr>
          <p:nvPr>
            <p:ph type="ctrTitle"/>
          </p:nvPr>
        </p:nvSpPr>
        <p:spPr>
          <a:xfrm>
            <a:off x="293405" y="320301"/>
            <a:ext cx="3565808" cy="804489"/>
          </a:xfrm>
        </p:spPr>
        <p:txBody>
          <a:bodyPr/>
          <a:lstStyle>
            <a:lvl1pPr>
              <a:lnSpc>
                <a:spcPts val="2500"/>
              </a:lnSpc>
              <a:defRPr sz="2700">
                <a:solidFill>
                  <a:schemeClr val="bg1"/>
                </a:solidFill>
              </a:defRPr>
            </a:lvl1pPr>
          </a:lstStyle>
          <a:p>
            <a:r>
              <a:rPr lang="da-DK"/>
              <a:t>Klik for at redigere i master</a:t>
            </a:r>
            <a:endParaRPr lang="sv-SE"/>
          </a:p>
        </p:txBody>
      </p:sp>
      <p:sp>
        <p:nvSpPr>
          <p:cNvPr id="10" name="Platshållare för text 9"/>
          <p:cNvSpPr>
            <a:spLocks noGrp="1"/>
          </p:cNvSpPr>
          <p:nvPr>
            <p:ph type="body" sz="quarter" idx="13" hasCustomPrompt="1"/>
          </p:nvPr>
        </p:nvSpPr>
        <p:spPr>
          <a:xfrm>
            <a:off x="4572000" y="283135"/>
            <a:ext cx="3532188" cy="1333524"/>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 Title</a:t>
            </a:r>
            <a:br>
              <a:rPr lang="en-US"/>
            </a:br>
            <a:r>
              <a:rPr lang="en-US"/>
              <a:t>email.adress@anticimex.se</a:t>
            </a:r>
            <a:br>
              <a:rPr lang="en-US"/>
            </a:br>
            <a:r>
              <a:rPr lang="en-US"/>
              <a:t>+00 (0)123 45 67</a:t>
            </a:r>
            <a:br>
              <a:rPr lang="en-US"/>
            </a:br>
            <a:br>
              <a:rPr lang="en-US"/>
            </a:br>
            <a:r>
              <a:rPr lang="en-US"/>
              <a:t>Adress</a:t>
            </a:r>
            <a:br>
              <a:rPr lang="en-US"/>
            </a:br>
            <a:r>
              <a:rPr lang="en-US"/>
              <a:t>City, Country</a:t>
            </a:r>
            <a:endParaRPr lang="sv-SE"/>
          </a:p>
        </p:txBody>
      </p:sp>
    </p:spTree>
    <p:extLst>
      <p:ext uri="{BB962C8B-B14F-4D97-AF65-F5344CB8AC3E}">
        <p14:creationId xmlns:p14="http://schemas.microsoft.com/office/powerpoint/2010/main" val="34196710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Long text 5 – image">
    <p:spTree>
      <p:nvGrpSpPr>
        <p:cNvPr id="1" name=""/>
        <p:cNvGrpSpPr/>
        <p:nvPr/>
      </p:nvGrpSpPr>
      <p:grpSpPr>
        <a:xfrm>
          <a:off x="0" y="0"/>
          <a:ext cx="0" cy="0"/>
          <a:chOff x="0" y="0"/>
          <a:chExt cx="0" cy="0"/>
        </a:xfrm>
      </p:grpSpPr>
      <p:sp>
        <p:nvSpPr>
          <p:cNvPr id="8" name="Rektangel 7"/>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lvl1pPr>
              <a:defRPr>
                <a:solidFill>
                  <a:schemeClr val="bg1"/>
                </a:solidFill>
              </a:defRPr>
            </a:lvl1pPr>
          </a:lstStyle>
          <a:p>
            <a:r>
              <a:rPr lang="da-DK"/>
              <a:t>Klik for at redigere i master</a:t>
            </a:r>
            <a:endParaRPr lang="sv-SE"/>
          </a:p>
        </p:txBody>
      </p:sp>
      <p:sp>
        <p:nvSpPr>
          <p:cNvPr id="7" name="Platshållare för innehåll 2"/>
          <p:cNvSpPr>
            <a:spLocks noGrp="1"/>
          </p:cNvSpPr>
          <p:nvPr>
            <p:ph idx="13"/>
          </p:nvPr>
        </p:nvSpPr>
        <p:spPr>
          <a:xfrm>
            <a:off x="323528" y="1321112"/>
            <a:ext cx="3535685" cy="3038163"/>
          </a:xfrm>
        </p:spPr>
        <p:txBody>
          <a:bodyPr/>
          <a:lstStyle>
            <a:lvl1pPr>
              <a:spcBef>
                <a:spcPts val="600"/>
              </a:spcBef>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sv-SE"/>
          </a:p>
        </p:txBody>
      </p:sp>
      <p:sp>
        <p:nvSpPr>
          <p:cNvPr id="5" name="Platshållare för bild 4"/>
          <p:cNvSpPr>
            <a:spLocks noGrp="1"/>
          </p:cNvSpPr>
          <p:nvPr>
            <p:ph type="pic" sz="quarter" idx="14"/>
          </p:nvPr>
        </p:nvSpPr>
        <p:spPr>
          <a:xfrm>
            <a:off x="0" y="0"/>
            <a:ext cx="4572000" cy="5143500"/>
          </a:xfrm>
          <a:solidFill>
            <a:schemeClr val="accent3"/>
          </a:solidFill>
          <a:ln>
            <a:noFill/>
          </a:ln>
        </p:spPr>
        <p:txBody>
          <a:bodyPr tIns="1692000"/>
          <a:lstStyle>
            <a:lvl1pPr marL="0" indent="0" algn="ctr">
              <a:buNone/>
              <a:defRPr>
                <a:solidFill>
                  <a:schemeClr val="bg2">
                    <a:lumMod val="50000"/>
                  </a:schemeClr>
                </a:solidFill>
              </a:defRPr>
            </a:lvl1pPr>
          </a:lstStyle>
          <a:p>
            <a:r>
              <a:rPr lang="da-DK"/>
              <a:t>Klik på ikonet for at tilføje et billede</a:t>
            </a:r>
            <a:endParaRPr lang="sv-SE"/>
          </a:p>
        </p:txBody>
      </p:sp>
      <p:sp>
        <p:nvSpPr>
          <p:cNvPr id="11"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4166903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 image">
    <p:spTree>
      <p:nvGrpSpPr>
        <p:cNvPr id="1" name=""/>
        <p:cNvGrpSpPr/>
        <p:nvPr/>
      </p:nvGrpSpPr>
      <p:grpSpPr>
        <a:xfrm>
          <a:off x="0" y="0"/>
          <a:ext cx="0" cy="0"/>
          <a:chOff x="0" y="0"/>
          <a:chExt cx="0" cy="0"/>
        </a:xfrm>
      </p:grpSpPr>
      <p:sp>
        <p:nvSpPr>
          <p:cNvPr id="6" name="Platshållare för bild 5"/>
          <p:cNvSpPr>
            <a:spLocks noGrp="1"/>
          </p:cNvSpPr>
          <p:nvPr>
            <p:ph type="pic" sz="quarter" idx="15"/>
          </p:nvPr>
        </p:nvSpPr>
        <p:spPr>
          <a:xfrm>
            <a:off x="0" y="0"/>
            <a:ext cx="9144000" cy="5143500"/>
          </a:xfrm>
          <a:solidFill>
            <a:schemeClr val="accent3"/>
          </a:solidFill>
        </p:spPr>
        <p:txBody>
          <a:bodyPr tIns="1872000"/>
          <a:lstStyle>
            <a:lvl1pPr marL="0" indent="0" algn="ctr">
              <a:buNone/>
              <a:defRPr>
                <a:solidFill>
                  <a:schemeClr val="bg2">
                    <a:lumMod val="50000"/>
                  </a:schemeClr>
                </a:solidFill>
              </a:defRPr>
            </a:lvl1pPr>
          </a:lstStyle>
          <a:p>
            <a:r>
              <a:rPr lang="da-DK"/>
              <a:t>Klik på ikonet for at tilføje et billede</a:t>
            </a:r>
            <a:endParaRPr lang="sv-SE"/>
          </a:p>
        </p:txBody>
      </p:sp>
      <p:sp>
        <p:nvSpPr>
          <p:cNvPr id="2" name="Rubrik 1"/>
          <p:cNvSpPr>
            <a:spLocks noGrp="1"/>
          </p:cNvSpPr>
          <p:nvPr>
            <p:ph type="ctrTitle"/>
          </p:nvPr>
        </p:nvSpPr>
        <p:spPr>
          <a:xfrm>
            <a:off x="293405" y="320301"/>
            <a:ext cx="3565808" cy="804489"/>
          </a:xfrm>
        </p:spPr>
        <p:txBody>
          <a:bodyPr/>
          <a:lstStyle>
            <a:lvl1pPr>
              <a:lnSpc>
                <a:spcPts val="3300"/>
              </a:lnSpc>
              <a:defRPr sz="3700">
                <a:solidFill>
                  <a:schemeClr val="bg1"/>
                </a:solidFill>
              </a:defRPr>
            </a:lvl1pPr>
          </a:lstStyle>
          <a:p>
            <a:r>
              <a:rPr lang="da-DK"/>
              <a:t>Klik for at redigere i master</a:t>
            </a:r>
            <a:endParaRPr lang="sv-SE"/>
          </a:p>
        </p:txBody>
      </p:sp>
      <p:sp>
        <p:nvSpPr>
          <p:cNvPr id="10" name="Platshållare för text 9"/>
          <p:cNvSpPr>
            <a:spLocks noGrp="1"/>
          </p:cNvSpPr>
          <p:nvPr>
            <p:ph type="body" sz="quarter" idx="13"/>
          </p:nvPr>
        </p:nvSpPr>
        <p:spPr>
          <a:xfrm>
            <a:off x="327025" y="1212202"/>
            <a:ext cx="3532188" cy="55608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p:txBody>
      </p:sp>
    </p:spTree>
    <p:extLst>
      <p:ext uri="{BB962C8B-B14F-4D97-AF65-F5344CB8AC3E}">
        <p14:creationId xmlns:p14="http://schemas.microsoft.com/office/powerpoint/2010/main" val="29276628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hort text 3 –  1 columns">
    <p:spTree>
      <p:nvGrpSpPr>
        <p:cNvPr id="1" name=""/>
        <p:cNvGrpSpPr/>
        <p:nvPr/>
      </p:nvGrpSpPr>
      <p:grpSpPr>
        <a:xfrm>
          <a:off x="0" y="0"/>
          <a:ext cx="0" cy="0"/>
          <a:chOff x="0" y="0"/>
          <a:chExt cx="0" cy="0"/>
        </a:xfrm>
      </p:grpSpPr>
      <p:sp>
        <p:nvSpPr>
          <p:cNvPr id="2" name="Rubrik 1"/>
          <p:cNvSpPr>
            <a:spLocks noGrp="1"/>
          </p:cNvSpPr>
          <p:nvPr>
            <p:ph type="title"/>
          </p:nvPr>
        </p:nvSpPr>
        <p:spPr>
          <a:xfrm>
            <a:off x="313377" y="313377"/>
            <a:ext cx="8346826" cy="824861"/>
          </a:xfrm>
        </p:spPr>
        <p:txBody>
          <a:bodyPr/>
          <a:lstStyle/>
          <a:p>
            <a:r>
              <a:rPr lang="en-US"/>
              <a:t>Click to edit Master title style</a:t>
            </a:r>
            <a:endParaRPr lang="sv-SE"/>
          </a:p>
        </p:txBody>
      </p:sp>
      <p:sp>
        <p:nvSpPr>
          <p:cNvPr id="7" name="Platshållare för innehåll 2"/>
          <p:cNvSpPr>
            <a:spLocks noGrp="1"/>
          </p:cNvSpPr>
          <p:nvPr>
            <p:ph idx="13"/>
          </p:nvPr>
        </p:nvSpPr>
        <p:spPr>
          <a:xfrm>
            <a:off x="323528" y="1321112"/>
            <a:ext cx="8322931" cy="3038163"/>
          </a:xfrm>
        </p:spPr>
        <p:txBody>
          <a:bodyPr/>
          <a:lstStyle>
            <a:lvl1pPr>
              <a:lnSpc>
                <a:spcPts val="1800"/>
              </a:lnSpc>
              <a:defRPr sz="1600"/>
            </a:lvl1pPr>
            <a:lvl2pPr>
              <a:lnSpc>
                <a:spcPts val="1800"/>
              </a:lnSpc>
              <a:defRPr sz="1400"/>
            </a:lvl2pPr>
            <a:lvl3pPr>
              <a:lnSpc>
                <a:spcPts val="1800"/>
              </a:lnSpc>
              <a:defRPr sz="1400"/>
            </a:lvl3pPr>
            <a:lvl4pPr>
              <a:lnSpc>
                <a:spcPts val="1800"/>
              </a:lnSpc>
              <a:defRPr sz="1400"/>
            </a:lvl4pPr>
            <a:lvl5pPr>
              <a:lnSpc>
                <a:spcPts val="18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ctr">
              <a:defRPr sz="1000">
                <a:solidFill>
                  <a:schemeClr val="tx2"/>
                </a:solidFill>
              </a:defRPr>
            </a:lvl1pPr>
          </a:lstStyle>
          <a:p>
            <a:pPr defTabSz="685800"/>
            <a:endParaRPr lang="en-US">
              <a:solidFill>
                <a:prstClr val="black">
                  <a:tint val="75000"/>
                </a:prstClr>
              </a:solidFill>
            </a:endParaRPr>
          </a:p>
        </p:txBody>
      </p:sp>
    </p:spTree>
    <p:extLst>
      <p:ext uri="{BB962C8B-B14F-4D97-AF65-F5344CB8AC3E}">
        <p14:creationId xmlns:p14="http://schemas.microsoft.com/office/powerpoint/2010/main" val="75379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hort text 3 – 2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a:xfrm>
            <a:off x="4572000" y="1321112"/>
            <a:ext cx="3551238" cy="3038163"/>
          </a:xfrm>
        </p:spPr>
        <p:txBody>
          <a:bodyPr/>
          <a:lstStyle>
            <a:lvl1pPr>
              <a:lnSpc>
                <a:spcPts val="1800"/>
              </a:lnSpc>
              <a:defRPr sz="1600"/>
            </a:lvl1pPr>
            <a:lvl2pPr>
              <a:lnSpc>
                <a:spcPts val="1800"/>
              </a:lnSpc>
              <a:defRPr sz="1400"/>
            </a:lvl2pPr>
            <a:lvl3pPr>
              <a:lnSpc>
                <a:spcPts val="1800"/>
              </a:lnSpc>
              <a:defRPr sz="1400"/>
            </a:lvl3pPr>
            <a:lvl4pPr>
              <a:lnSpc>
                <a:spcPts val="1800"/>
              </a:lnSpc>
              <a:defRPr sz="1400"/>
            </a:lvl4pPr>
            <a:lvl5pPr>
              <a:lnSpc>
                <a:spcPts val="18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Platshållare för innehåll 2"/>
          <p:cNvSpPr>
            <a:spLocks noGrp="1"/>
          </p:cNvSpPr>
          <p:nvPr>
            <p:ph idx="13"/>
          </p:nvPr>
        </p:nvSpPr>
        <p:spPr>
          <a:xfrm>
            <a:off x="323528" y="1321112"/>
            <a:ext cx="3535685" cy="3038163"/>
          </a:xfrm>
        </p:spPr>
        <p:txBody>
          <a:bodyPr/>
          <a:lstStyle>
            <a:lvl1pPr>
              <a:lnSpc>
                <a:spcPts val="1800"/>
              </a:lnSpc>
              <a:defRPr sz="1600"/>
            </a:lvl1pPr>
            <a:lvl2pPr>
              <a:lnSpc>
                <a:spcPts val="1800"/>
              </a:lnSpc>
              <a:defRPr sz="1400"/>
            </a:lvl2pPr>
            <a:lvl3pPr>
              <a:lnSpc>
                <a:spcPts val="1800"/>
              </a:lnSpc>
              <a:defRPr sz="1400"/>
            </a:lvl3pPr>
            <a:lvl4pPr>
              <a:lnSpc>
                <a:spcPts val="1800"/>
              </a:lnSpc>
              <a:defRPr sz="1400"/>
            </a:lvl4pPr>
            <a:lvl5pPr>
              <a:lnSpc>
                <a:spcPts val="18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350857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ort text 3 –  1 columns">
    <p:spTree>
      <p:nvGrpSpPr>
        <p:cNvPr id="1" name=""/>
        <p:cNvGrpSpPr/>
        <p:nvPr/>
      </p:nvGrpSpPr>
      <p:grpSpPr>
        <a:xfrm>
          <a:off x="0" y="0"/>
          <a:ext cx="0" cy="0"/>
          <a:chOff x="0" y="0"/>
          <a:chExt cx="0" cy="0"/>
        </a:xfrm>
      </p:grpSpPr>
      <p:sp>
        <p:nvSpPr>
          <p:cNvPr id="2" name="Rubrik 1"/>
          <p:cNvSpPr>
            <a:spLocks noGrp="1"/>
          </p:cNvSpPr>
          <p:nvPr>
            <p:ph type="title"/>
          </p:nvPr>
        </p:nvSpPr>
        <p:spPr>
          <a:xfrm>
            <a:off x="313377" y="313377"/>
            <a:ext cx="8346826" cy="824861"/>
          </a:xfrm>
        </p:spPr>
        <p:txBody>
          <a:bodyPr/>
          <a:lstStyle/>
          <a:p>
            <a:r>
              <a:rPr lang="en-US"/>
              <a:t>Click to edit Master title style</a:t>
            </a:r>
            <a:endParaRPr lang="sv-SE"/>
          </a:p>
        </p:txBody>
      </p:sp>
      <p:sp>
        <p:nvSpPr>
          <p:cNvPr id="7" name="Platshållare för innehåll 2"/>
          <p:cNvSpPr>
            <a:spLocks noGrp="1"/>
          </p:cNvSpPr>
          <p:nvPr>
            <p:ph idx="13"/>
          </p:nvPr>
        </p:nvSpPr>
        <p:spPr>
          <a:xfrm>
            <a:off x="323528" y="1321112"/>
            <a:ext cx="8322931" cy="3038163"/>
          </a:xfrm>
        </p:spPr>
        <p:txBody>
          <a:bodyPr/>
          <a:lstStyle>
            <a:lvl1pPr>
              <a:lnSpc>
                <a:spcPts val="1800"/>
              </a:lnSpc>
              <a:defRPr sz="1600"/>
            </a:lvl1pPr>
            <a:lvl2pPr>
              <a:lnSpc>
                <a:spcPts val="1800"/>
              </a:lnSpc>
              <a:defRPr sz="1400"/>
            </a:lvl2pPr>
            <a:lvl3pPr>
              <a:lnSpc>
                <a:spcPts val="1800"/>
              </a:lnSpc>
              <a:defRPr sz="1400"/>
            </a:lvl3pPr>
            <a:lvl4pPr>
              <a:lnSpc>
                <a:spcPts val="1800"/>
              </a:lnSpc>
              <a:defRPr sz="1400"/>
            </a:lvl4pPr>
            <a:lvl5pPr>
              <a:lnSpc>
                <a:spcPts val="18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ctr">
              <a:defRPr sz="1000">
                <a:solidFill>
                  <a:schemeClr val="tx2"/>
                </a:solidFill>
              </a:defRPr>
            </a:lvl1pPr>
          </a:lstStyle>
          <a:p>
            <a:pPr algn="l"/>
            <a:r>
              <a:rPr lang="sv-SE"/>
              <a:t>Presentation</a:t>
            </a:r>
          </a:p>
        </p:txBody>
      </p:sp>
    </p:spTree>
    <p:extLst>
      <p:ext uri="{BB962C8B-B14F-4D97-AF65-F5344CB8AC3E}">
        <p14:creationId xmlns:p14="http://schemas.microsoft.com/office/powerpoint/2010/main" val="214632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2" name="Rubrik 1"/>
          <p:cNvSpPr>
            <a:spLocks noGrp="1"/>
          </p:cNvSpPr>
          <p:nvPr>
            <p:ph type="title"/>
          </p:nvPr>
        </p:nvSpPr>
        <p:spPr>
          <a:xfrm>
            <a:off x="313377" y="313377"/>
            <a:ext cx="8346826" cy="824861"/>
          </a:xfrm>
        </p:spPr>
        <p:txBody>
          <a:bodyPr/>
          <a:lstStyle/>
          <a:p>
            <a:r>
              <a:rPr lang="en-US"/>
              <a:t>Click to edit Master title style</a:t>
            </a:r>
            <a:endParaRPr lang="sv-SE"/>
          </a:p>
        </p:txBody>
      </p:sp>
      <p:sp>
        <p:nvSpPr>
          <p:cNvPr id="8"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214548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Short text 4 – blue">
    <p:spTree>
      <p:nvGrpSpPr>
        <p:cNvPr id="1" name=""/>
        <p:cNvGrpSpPr/>
        <p:nvPr/>
      </p:nvGrpSpPr>
      <p:grpSpPr>
        <a:xfrm>
          <a:off x="0" y="0"/>
          <a:ext cx="0" cy="0"/>
          <a:chOff x="0" y="0"/>
          <a:chExt cx="0" cy="0"/>
        </a:xfrm>
      </p:grpSpPr>
      <p:sp>
        <p:nvSpPr>
          <p:cNvPr id="5" name="Rektangel 4"/>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lvl1pPr>
              <a:defRPr>
                <a:solidFill>
                  <a:schemeClr val="bg1"/>
                </a:solidFill>
              </a:defRPr>
            </a:lvl1pPr>
          </a:lstStyle>
          <a:p>
            <a:r>
              <a:rPr lang="en-US"/>
              <a:t>Click to edit Master title style</a:t>
            </a:r>
            <a:endParaRPr lang="sv-SE"/>
          </a:p>
        </p:txBody>
      </p:sp>
      <p:sp>
        <p:nvSpPr>
          <p:cNvPr id="3" name="Platshållare för innehåll 2"/>
          <p:cNvSpPr>
            <a:spLocks noGrp="1"/>
          </p:cNvSpPr>
          <p:nvPr>
            <p:ph idx="1"/>
          </p:nvPr>
        </p:nvSpPr>
        <p:spPr/>
        <p:txBody>
          <a:bodyPr/>
          <a:lstStyle>
            <a:lvl1pPr marL="0" indent="0">
              <a:lnSpc>
                <a:spcPts val="1800"/>
              </a:lnSpc>
              <a:buNone/>
              <a:defRPr sz="1600">
                <a:solidFill>
                  <a:schemeClr val="bg1"/>
                </a:solidFill>
              </a:defRPr>
            </a:lvl1pPr>
          </a:lstStyle>
          <a:p>
            <a:pPr lvl="0"/>
            <a:r>
              <a:rPr lang="en-US"/>
              <a:t>Click to edit Master text styles</a:t>
            </a:r>
          </a:p>
        </p:txBody>
      </p:sp>
      <p:sp>
        <p:nvSpPr>
          <p:cNvPr id="8"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bg1"/>
                </a:solidFill>
              </a:defRPr>
            </a:lvl1pPr>
          </a:lstStyle>
          <a:p>
            <a:r>
              <a:rPr lang="sv-SE"/>
              <a:t>Presentation</a:t>
            </a:r>
          </a:p>
        </p:txBody>
      </p:sp>
    </p:spTree>
    <p:extLst>
      <p:ext uri="{BB962C8B-B14F-4D97-AF65-F5344CB8AC3E}">
        <p14:creationId xmlns:p14="http://schemas.microsoft.com/office/powerpoint/2010/main" val="78248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heme" Target="../theme/theme3.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13377" y="313377"/>
            <a:ext cx="3545836" cy="824861"/>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4572000" y="285129"/>
            <a:ext cx="3551238" cy="4074146"/>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27377192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5" r:id="rId5"/>
    <p:sldLayoutId id="2147483658" r:id="rId6"/>
    <p:sldLayoutId id="2147483670" r:id="rId7"/>
    <p:sldLayoutId id="2147483671" r:id="rId8"/>
    <p:sldLayoutId id="2147483659" r:id="rId9"/>
    <p:sldLayoutId id="2147483661" r:id="rId10"/>
    <p:sldLayoutId id="2147483662" r:id="rId11"/>
    <p:sldLayoutId id="2147483663" r:id="rId12"/>
    <p:sldLayoutId id="2147483664" r:id="rId13"/>
    <p:sldLayoutId id="2147483669" r:id="rId14"/>
    <p:sldLayoutId id="2147483665" r:id="rId15"/>
    <p:sldLayoutId id="2147483666" r:id="rId16"/>
    <p:sldLayoutId id="2147483667" r:id="rId17"/>
    <p:sldLayoutId id="2147483668" r:id="rId18"/>
  </p:sldLayoutIdLst>
  <p:hf sldNum="0" hdr="0" dt="0"/>
  <p:txStyles>
    <p:titleStyle>
      <a:lvl1pPr algn="l" defTabSz="816326" rtl="0" eaLnBrk="1" latinLnBrk="0" hangingPunct="1">
        <a:lnSpc>
          <a:spcPts val="2500"/>
        </a:lnSpc>
        <a:spcBef>
          <a:spcPct val="0"/>
        </a:spcBef>
        <a:buNone/>
        <a:defRPr sz="2700" b="1" kern="1200">
          <a:solidFill>
            <a:schemeClr val="tx2"/>
          </a:solidFill>
          <a:latin typeface="+mj-lt"/>
          <a:ea typeface="+mj-ea"/>
          <a:cs typeface="+mj-cs"/>
        </a:defRPr>
      </a:lvl1pPr>
    </p:titleStyle>
    <p:bodyStyle>
      <a:lvl1pPr marL="179388" indent="-179388" algn="l" defTabSz="816326" rtl="0" eaLnBrk="1" latinLnBrk="0" hangingPunct="1">
        <a:lnSpc>
          <a:spcPct val="100000"/>
        </a:lnSpc>
        <a:spcBef>
          <a:spcPts val="0"/>
        </a:spcBef>
        <a:buFont typeface="Calibri" panose="020F0502020204030204" pitchFamily="34" charset="0"/>
        <a:buChar char="•"/>
        <a:defRPr sz="1600" kern="1200">
          <a:solidFill>
            <a:schemeClr val="tx2"/>
          </a:solidFill>
          <a:latin typeface="+mn-lt"/>
          <a:ea typeface="+mn-ea"/>
          <a:cs typeface="+mn-cs"/>
        </a:defRPr>
      </a:lvl1pPr>
      <a:lvl2pPr marL="358775" indent="-17621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tx2"/>
          </a:solidFill>
          <a:latin typeface="+mn-lt"/>
          <a:ea typeface="+mn-ea"/>
          <a:cs typeface="+mn-cs"/>
        </a:defRPr>
      </a:lvl2pPr>
      <a:lvl3pPr marL="541338" indent="-18256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tx2"/>
          </a:solidFill>
          <a:latin typeface="+mn-lt"/>
          <a:ea typeface="+mn-ea"/>
          <a:cs typeface="+mn-cs"/>
        </a:defRPr>
      </a:lvl3pPr>
      <a:lvl4pPr marL="717550" indent="-17621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tx2"/>
          </a:solidFill>
          <a:latin typeface="+mn-lt"/>
          <a:ea typeface="+mn-ea"/>
          <a:cs typeface="+mn-cs"/>
        </a:defRPr>
      </a:lvl4pPr>
      <a:lvl5pPr marL="900113" indent="-18256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tx2"/>
          </a:solidFill>
          <a:latin typeface="+mn-lt"/>
          <a:ea typeface="+mn-ea"/>
          <a:cs typeface="+mn-cs"/>
        </a:defRPr>
      </a:lvl5pPr>
      <a:lvl6pPr marL="2244896"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59"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222"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385"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816326" rtl="0" eaLnBrk="1" latinLnBrk="0" hangingPunct="1">
        <a:defRPr sz="1600" kern="1200">
          <a:solidFill>
            <a:schemeClr val="tx1"/>
          </a:solidFill>
          <a:latin typeface="+mn-lt"/>
          <a:ea typeface="+mn-ea"/>
          <a:cs typeface="+mn-cs"/>
        </a:defRPr>
      </a:lvl1pPr>
      <a:lvl2pPr marL="408163" algn="l" defTabSz="816326" rtl="0" eaLnBrk="1" latinLnBrk="0" hangingPunct="1">
        <a:defRPr sz="1600" kern="1200">
          <a:solidFill>
            <a:schemeClr val="tx1"/>
          </a:solidFill>
          <a:latin typeface="+mn-lt"/>
          <a:ea typeface="+mn-ea"/>
          <a:cs typeface="+mn-cs"/>
        </a:defRPr>
      </a:lvl2pPr>
      <a:lvl3pPr marL="816326" algn="l" defTabSz="816326" rtl="0" eaLnBrk="1" latinLnBrk="0" hangingPunct="1">
        <a:defRPr sz="1600" kern="1200">
          <a:solidFill>
            <a:schemeClr val="tx1"/>
          </a:solidFill>
          <a:latin typeface="+mn-lt"/>
          <a:ea typeface="+mn-ea"/>
          <a:cs typeface="+mn-cs"/>
        </a:defRPr>
      </a:lvl3pPr>
      <a:lvl4pPr marL="1224489" algn="l" defTabSz="816326" rtl="0" eaLnBrk="1" latinLnBrk="0" hangingPunct="1">
        <a:defRPr sz="1600" kern="1200">
          <a:solidFill>
            <a:schemeClr val="tx1"/>
          </a:solidFill>
          <a:latin typeface="+mn-lt"/>
          <a:ea typeface="+mn-ea"/>
          <a:cs typeface="+mn-cs"/>
        </a:defRPr>
      </a:lvl4pPr>
      <a:lvl5pPr marL="1632652" algn="l" defTabSz="816326" rtl="0" eaLnBrk="1" latinLnBrk="0" hangingPunct="1">
        <a:defRPr sz="1600" kern="1200">
          <a:solidFill>
            <a:schemeClr val="tx1"/>
          </a:solidFill>
          <a:latin typeface="+mn-lt"/>
          <a:ea typeface="+mn-ea"/>
          <a:cs typeface="+mn-cs"/>
        </a:defRPr>
      </a:lvl5pPr>
      <a:lvl6pPr marL="2040815" algn="l" defTabSz="816326" rtl="0" eaLnBrk="1" latinLnBrk="0" hangingPunct="1">
        <a:defRPr sz="1600" kern="1200">
          <a:solidFill>
            <a:schemeClr val="tx1"/>
          </a:solidFill>
          <a:latin typeface="+mn-lt"/>
          <a:ea typeface="+mn-ea"/>
          <a:cs typeface="+mn-cs"/>
        </a:defRPr>
      </a:lvl6pPr>
      <a:lvl7pPr marL="2448978" algn="l" defTabSz="816326" rtl="0" eaLnBrk="1" latinLnBrk="0" hangingPunct="1">
        <a:defRPr sz="1600" kern="1200">
          <a:solidFill>
            <a:schemeClr val="tx1"/>
          </a:solidFill>
          <a:latin typeface="+mn-lt"/>
          <a:ea typeface="+mn-ea"/>
          <a:cs typeface="+mn-cs"/>
        </a:defRPr>
      </a:lvl7pPr>
      <a:lvl8pPr marL="2857141" algn="l" defTabSz="816326" rtl="0" eaLnBrk="1" latinLnBrk="0" hangingPunct="1">
        <a:defRPr sz="1600" kern="1200">
          <a:solidFill>
            <a:schemeClr val="tx1"/>
          </a:solidFill>
          <a:latin typeface="+mn-lt"/>
          <a:ea typeface="+mn-ea"/>
          <a:cs typeface="+mn-cs"/>
        </a:defRPr>
      </a:lvl8pPr>
      <a:lvl9pPr marL="3265303" algn="l" defTabSz="816326"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13377" y="313377"/>
            <a:ext cx="3545836" cy="824861"/>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4572000" y="285129"/>
            <a:ext cx="3551238" cy="4074146"/>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3"/>
          </p:nvPr>
        </p:nvSpPr>
        <p:spPr>
          <a:xfrm>
            <a:off x="327025" y="4632797"/>
            <a:ext cx="3579159" cy="274637"/>
          </a:xfrm>
          <a:prstGeom prst="rect">
            <a:avLst/>
          </a:prstGeom>
        </p:spPr>
        <p:txBody>
          <a:bodyPr vert="horz" lIns="0" tIns="0" rIns="0" bIns="0" rtlCol="0" anchor="ctr"/>
          <a:lstStyle>
            <a:lvl1pPr algn="l">
              <a:defRPr sz="1000">
                <a:solidFill>
                  <a:schemeClr val="tx2"/>
                </a:solidFill>
              </a:defRPr>
            </a:lvl1pPr>
          </a:lstStyle>
          <a:p>
            <a:r>
              <a:rPr lang="sv-SE"/>
              <a:t>Presentation</a:t>
            </a:r>
          </a:p>
        </p:txBody>
      </p:sp>
    </p:spTree>
    <p:extLst>
      <p:ext uri="{BB962C8B-B14F-4D97-AF65-F5344CB8AC3E}">
        <p14:creationId xmlns:p14="http://schemas.microsoft.com/office/powerpoint/2010/main" val="33804830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sldNum="0" hdr="0" dt="0"/>
  <p:txStyles>
    <p:titleStyle>
      <a:lvl1pPr algn="l" defTabSz="816326" rtl="0" eaLnBrk="1" latinLnBrk="0" hangingPunct="1">
        <a:lnSpc>
          <a:spcPts val="2500"/>
        </a:lnSpc>
        <a:spcBef>
          <a:spcPct val="0"/>
        </a:spcBef>
        <a:buNone/>
        <a:defRPr sz="2700" b="1" kern="1200">
          <a:solidFill>
            <a:schemeClr val="tx2"/>
          </a:solidFill>
          <a:latin typeface="+mj-lt"/>
          <a:ea typeface="+mj-ea"/>
          <a:cs typeface="+mj-cs"/>
        </a:defRPr>
      </a:lvl1pPr>
    </p:titleStyle>
    <p:bodyStyle>
      <a:lvl1pPr marL="179388" indent="-179388" algn="l" defTabSz="816326" rtl="0" eaLnBrk="1" latinLnBrk="0" hangingPunct="1">
        <a:lnSpc>
          <a:spcPct val="100000"/>
        </a:lnSpc>
        <a:spcBef>
          <a:spcPts val="0"/>
        </a:spcBef>
        <a:buFont typeface="Calibri" panose="020F0502020204030204" pitchFamily="34" charset="0"/>
        <a:buChar char="•"/>
        <a:defRPr sz="1600" kern="1200">
          <a:solidFill>
            <a:schemeClr val="tx2"/>
          </a:solidFill>
          <a:latin typeface="+mn-lt"/>
          <a:ea typeface="+mn-ea"/>
          <a:cs typeface="+mn-cs"/>
        </a:defRPr>
      </a:lvl1pPr>
      <a:lvl2pPr marL="358775" indent="-17621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tx2"/>
          </a:solidFill>
          <a:latin typeface="+mn-lt"/>
          <a:ea typeface="+mn-ea"/>
          <a:cs typeface="+mn-cs"/>
        </a:defRPr>
      </a:lvl2pPr>
      <a:lvl3pPr marL="541338" indent="-18256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tx2"/>
          </a:solidFill>
          <a:latin typeface="+mn-lt"/>
          <a:ea typeface="+mn-ea"/>
          <a:cs typeface="+mn-cs"/>
        </a:defRPr>
      </a:lvl3pPr>
      <a:lvl4pPr marL="717550" indent="-17621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tx2"/>
          </a:solidFill>
          <a:latin typeface="+mn-lt"/>
          <a:ea typeface="+mn-ea"/>
          <a:cs typeface="+mn-cs"/>
        </a:defRPr>
      </a:lvl4pPr>
      <a:lvl5pPr marL="900113" indent="-18256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tx2"/>
          </a:solidFill>
          <a:latin typeface="+mn-lt"/>
          <a:ea typeface="+mn-ea"/>
          <a:cs typeface="+mn-cs"/>
        </a:defRPr>
      </a:lvl5pPr>
      <a:lvl6pPr marL="2244896"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59"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222"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385"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816326" rtl="0" eaLnBrk="1" latinLnBrk="0" hangingPunct="1">
        <a:defRPr sz="1600" kern="1200">
          <a:solidFill>
            <a:schemeClr val="tx1"/>
          </a:solidFill>
          <a:latin typeface="+mn-lt"/>
          <a:ea typeface="+mn-ea"/>
          <a:cs typeface="+mn-cs"/>
        </a:defRPr>
      </a:lvl1pPr>
      <a:lvl2pPr marL="408163" algn="l" defTabSz="816326" rtl="0" eaLnBrk="1" latinLnBrk="0" hangingPunct="1">
        <a:defRPr sz="1600" kern="1200">
          <a:solidFill>
            <a:schemeClr val="tx1"/>
          </a:solidFill>
          <a:latin typeface="+mn-lt"/>
          <a:ea typeface="+mn-ea"/>
          <a:cs typeface="+mn-cs"/>
        </a:defRPr>
      </a:lvl2pPr>
      <a:lvl3pPr marL="816326" algn="l" defTabSz="816326" rtl="0" eaLnBrk="1" latinLnBrk="0" hangingPunct="1">
        <a:defRPr sz="1600" kern="1200">
          <a:solidFill>
            <a:schemeClr val="tx1"/>
          </a:solidFill>
          <a:latin typeface="+mn-lt"/>
          <a:ea typeface="+mn-ea"/>
          <a:cs typeface="+mn-cs"/>
        </a:defRPr>
      </a:lvl3pPr>
      <a:lvl4pPr marL="1224489" algn="l" defTabSz="816326" rtl="0" eaLnBrk="1" latinLnBrk="0" hangingPunct="1">
        <a:defRPr sz="1600" kern="1200">
          <a:solidFill>
            <a:schemeClr val="tx1"/>
          </a:solidFill>
          <a:latin typeface="+mn-lt"/>
          <a:ea typeface="+mn-ea"/>
          <a:cs typeface="+mn-cs"/>
        </a:defRPr>
      </a:lvl4pPr>
      <a:lvl5pPr marL="1632652" algn="l" defTabSz="816326" rtl="0" eaLnBrk="1" latinLnBrk="0" hangingPunct="1">
        <a:defRPr sz="1600" kern="1200">
          <a:solidFill>
            <a:schemeClr val="tx1"/>
          </a:solidFill>
          <a:latin typeface="+mn-lt"/>
          <a:ea typeface="+mn-ea"/>
          <a:cs typeface="+mn-cs"/>
        </a:defRPr>
      </a:lvl5pPr>
      <a:lvl6pPr marL="2040815" algn="l" defTabSz="816326" rtl="0" eaLnBrk="1" latinLnBrk="0" hangingPunct="1">
        <a:defRPr sz="1600" kern="1200">
          <a:solidFill>
            <a:schemeClr val="tx1"/>
          </a:solidFill>
          <a:latin typeface="+mn-lt"/>
          <a:ea typeface="+mn-ea"/>
          <a:cs typeface="+mn-cs"/>
        </a:defRPr>
      </a:lvl6pPr>
      <a:lvl7pPr marL="2448978" algn="l" defTabSz="816326" rtl="0" eaLnBrk="1" latinLnBrk="0" hangingPunct="1">
        <a:defRPr sz="1600" kern="1200">
          <a:solidFill>
            <a:schemeClr val="tx1"/>
          </a:solidFill>
          <a:latin typeface="+mn-lt"/>
          <a:ea typeface="+mn-ea"/>
          <a:cs typeface="+mn-cs"/>
        </a:defRPr>
      </a:lvl7pPr>
      <a:lvl8pPr marL="2857141" algn="l" defTabSz="816326" rtl="0" eaLnBrk="1" latinLnBrk="0" hangingPunct="1">
        <a:defRPr sz="1600" kern="1200">
          <a:solidFill>
            <a:schemeClr val="tx1"/>
          </a:solidFill>
          <a:latin typeface="+mn-lt"/>
          <a:ea typeface="+mn-ea"/>
          <a:cs typeface="+mn-cs"/>
        </a:defRPr>
      </a:lvl8pPr>
      <a:lvl9pPr marL="3265303" algn="l" defTabSz="81632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27025" y="313376"/>
            <a:ext cx="4100513" cy="818512"/>
          </a:xfrm>
          <a:prstGeom prst="rect">
            <a:avLst/>
          </a:prstGeom>
        </p:spPr>
        <p:txBody>
          <a:bodyPr vert="horz" lIns="0" tIns="0" rIns="0" bIns="0" rtlCol="0" anchor="t" anchorCtr="0">
            <a:noAutofit/>
          </a:bodyPr>
          <a:lstStyle/>
          <a:p>
            <a:r>
              <a:rPr lang="sv-SE" dirty="0" err="1"/>
              <a:t>Title</a:t>
            </a:r>
            <a:endParaRPr lang="sv-SE" dirty="0"/>
          </a:p>
        </p:txBody>
      </p:sp>
      <p:sp>
        <p:nvSpPr>
          <p:cNvPr id="3" name="Platshållare för text 2"/>
          <p:cNvSpPr>
            <a:spLocks noGrp="1"/>
          </p:cNvSpPr>
          <p:nvPr>
            <p:ph type="body" idx="1"/>
          </p:nvPr>
        </p:nvSpPr>
        <p:spPr>
          <a:xfrm>
            <a:off x="4716462" y="313376"/>
            <a:ext cx="4103687" cy="4526911"/>
          </a:xfrm>
          <a:prstGeom prst="rect">
            <a:avLst/>
          </a:prstGeom>
        </p:spPr>
        <p:txBody>
          <a:bodyPr vert="horz" lIns="0" tIns="0" rIns="0" bIns="0" rtlCol="0">
            <a:noAutofit/>
          </a:bodyPr>
          <a:lstStyle/>
          <a:p>
            <a:pPr lvl="0"/>
            <a:r>
              <a:rPr lang="sv-SE" dirty="0"/>
              <a:t>Text 1</a:t>
            </a:r>
          </a:p>
          <a:p>
            <a:pPr lvl="1"/>
            <a:r>
              <a:rPr lang="sv-SE" dirty="0"/>
              <a:t>Text 2</a:t>
            </a:r>
          </a:p>
          <a:p>
            <a:pPr lvl="2"/>
            <a:r>
              <a:rPr lang="sv-SE" dirty="0"/>
              <a:t>Text 3</a:t>
            </a:r>
          </a:p>
          <a:p>
            <a:pPr lvl="3"/>
            <a:r>
              <a:rPr lang="sv-SE" dirty="0"/>
              <a:t>Text 4</a:t>
            </a:r>
          </a:p>
          <a:p>
            <a:pPr lvl="4"/>
            <a:r>
              <a:rPr lang="sv-SE" dirty="0"/>
              <a:t>Text 5</a:t>
            </a:r>
          </a:p>
        </p:txBody>
      </p:sp>
      <p:sp>
        <p:nvSpPr>
          <p:cNvPr id="4" name="Platshållare för sidfot 3"/>
          <p:cNvSpPr>
            <a:spLocks noGrp="1"/>
          </p:cNvSpPr>
          <p:nvPr>
            <p:ph type="ftr" sz="quarter" idx="3"/>
          </p:nvPr>
        </p:nvSpPr>
        <p:spPr>
          <a:xfrm>
            <a:off x="327025" y="4371975"/>
            <a:ext cx="4100513" cy="468313"/>
          </a:xfrm>
          <a:prstGeom prst="rect">
            <a:avLst/>
          </a:prstGeom>
        </p:spPr>
        <p:txBody>
          <a:bodyPr vert="horz" lIns="0" tIns="0" rIns="0" bIns="0" rtlCol="0" anchor="b" anchorCtr="0"/>
          <a:lstStyle>
            <a:lvl1pPr algn="l">
              <a:defRPr sz="1000">
                <a:solidFill>
                  <a:schemeClr val="tx2"/>
                </a:solidFill>
              </a:defRPr>
            </a:lvl1pPr>
          </a:lstStyle>
          <a:p>
            <a:r>
              <a:rPr lang="sv-SE" dirty="0"/>
              <a:t>Master </a:t>
            </a:r>
            <a:r>
              <a:rPr lang="sv-SE" dirty="0" err="1"/>
              <a:t>slide</a:t>
            </a:r>
            <a:endParaRPr lang="sv-SE" dirty="0"/>
          </a:p>
        </p:txBody>
      </p:sp>
    </p:spTree>
    <p:extLst>
      <p:ext uri="{BB962C8B-B14F-4D97-AF65-F5344CB8AC3E}">
        <p14:creationId xmlns:p14="http://schemas.microsoft.com/office/powerpoint/2010/main" val="37032806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hf sldNum="0" hdr="0" dt="0"/>
  <p:txStyles>
    <p:titleStyle>
      <a:lvl1pPr algn="l" defTabSz="816326" rtl="0" eaLnBrk="1" latinLnBrk="0" hangingPunct="1">
        <a:lnSpc>
          <a:spcPts val="2700"/>
        </a:lnSpc>
        <a:spcBef>
          <a:spcPct val="0"/>
        </a:spcBef>
        <a:buNone/>
        <a:defRPr sz="2700" b="1" kern="1200">
          <a:solidFill>
            <a:schemeClr val="tx2"/>
          </a:solidFill>
          <a:latin typeface="+mj-lt"/>
          <a:ea typeface="+mj-ea"/>
          <a:cs typeface="+mj-cs"/>
        </a:defRPr>
      </a:lvl1pPr>
    </p:titleStyle>
    <p:bodyStyle>
      <a:lvl1pPr marL="179388" indent="-179388" algn="l" defTabSz="816326" rtl="0" eaLnBrk="1" latinLnBrk="0" hangingPunct="1">
        <a:lnSpc>
          <a:spcPct val="100000"/>
        </a:lnSpc>
        <a:spcBef>
          <a:spcPts val="200"/>
        </a:spcBef>
        <a:buFont typeface="Calibri" panose="020F0502020204030204" pitchFamily="34" charset="0"/>
        <a:buChar char="•"/>
        <a:defRPr sz="1800" kern="1200">
          <a:solidFill>
            <a:schemeClr val="tx2"/>
          </a:solidFill>
          <a:latin typeface="+mn-lt"/>
          <a:ea typeface="+mn-ea"/>
          <a:cs typeface="+mn-cs"/>
        </a:defRPr>
      </a:lvl1pPr>
      <a:lvl2pPr marL="358775" indent="-176213" algn="l" defTabSz="816326" rtl="0" eaLnBrk="1" latinLnBrk="0" hangingPunct="1">
        <a:lnSpc>
          <a:spcPct val="100000"/>
        </a:lnSpc>
        <a:spcBef>
          <a:spcPts val="200"/>
        </a:spcBef>
        <a:buClr>
          <a:schemeClr val="tx2"/>
        </a:buClr>
        <a:buFont typeface="Calibri" panose="020F0502020204030204" pitchFamily="34" charset="0"/>
        <a:buChar char="‒"/>
        <a:defRPr sz="1600" kern="1200">
          <a:solidFill>
            <a:schemeClr val="tx2"/>
          </a:solidFill>
          <a:latin typeface="+mn-lt"/>
          <a:ea typeface="+mn-ea"/>
          <a:cs typeface="+mn-cs"/>
        </a:defRPr>
      </a:lvl2pPr>
      <a:lvl3pPr marL="541338" indent="-182563" algn="l" defTabSz="816326" rtl="0" eaLnBrk="1" latinLnBrk="0" hangingPunct="1">
        <a:lnSpc>
          <a:spcPct val="100000"/>
        </a:lnSpc>
        <a:spcBef>
          <a:spcPts val="200"/>
        </a:spcBef>
        <a:buClr>
          <a:schemeClr val="tx2"/>
        </a:buClr>
        <a:buFont typeface="Calibri" panose="020F0502020204030204" pitchFamily="34" charset="0"/>
        <a:buChar char="‒"/>
        <a:defRPr sz="1600" kern="1200">
          <a:solidFill>
            <a:schemeClr val="tx2"/>
          </a:solidFill>
          <a:latin typeface="+mn-lt"/>
          <a:ea typeface="+mn-ea"/>
          <a:cs typeface="+mn-cs"/>
        </a:defRPr>
      </a:lvl3pPr>
      <a:lvl4pPr marL="717550" indent="-176213" algn="l" defTabSz="816326" rtl="0" eaLnBrk="1" latinLnBrk="0" hangingPunct="1">
        <a:lnSpc>
          <a:spcPct val="100000"/>
        </a:lnSpc>
        <a:spcBef>
          <a:spcPts val="200"/>
        </a:spcBef>
        <a:buClr>
          <a:schemeClr val="tx2"/>
        </a:buClr>
        <a:buFont typeface="Calibri" panose="020F0502020204030204" pitchFamily="34" charset="0"/>
        <a:buChar char="‒"/>
        <a:defRPr sz="1600" kern="1200">
          <a:solidFill>
            <a:schemeClr val="tx2"/>
          </a:solidFill>
          <a:latin typeface="+mn-lt"/>
          <a:ea typeface="+mn-ea"/>
          <a:cs typeface="+mn-cs"/>
        </a:defRPr>
      </a:lvl4pPr>
      <a:lvl5pPr marL="900113" indent="-182563" algn="l" defTabSz="816326" rtl="0" eaLnBrk="1" latinLnBrk="0" hangingPunct="1">
        <a:lnSpc>
          <a:spcPct val="100000"/>
        </a:lnSpc>
        <a:spcBef>
          <a:spcPts val="200"/>
        </a:spcBef>
        <a:buClr>
          <a:schemeClr val="tx2"/>
        </a:buClr>
        <a:buFont typeface="Calibri" panose="020F0502020204030204" pitchFamily="34" charset="0"/>
        <a:buChar char="‒"/>
        <a:defRPr sz="1600" kern="1200">
          <a:solidFill>
            <a:schemeClr val="tx2"/>
          </a:solidFill>
          <a:latin typeface="+mn-lt"/>
          <a:ea typeface="+mn-ea"/>
          <a:cs typeface="+mn-cs"/>
        </a:defRPr>
      </a:lvl5pPr>
      <a:lvl6pPr marL="2244896"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59"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222"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385"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816326" rtl="0" eaLnBrk="1" latinLnBrk="0" hangingPunct="1">
        <a:defRPr sz="1600" kern="1200">
          <a:solidFill>
            <a:schemeClr val="tx1"/>
          </a:solidFill>
          <a:latin typeface="+mn-lt"/>
          <a:ea typeface="+mn-ea"/>
          <a:cs typeface="+mn-cs"/>
        </a:defRPr>
      </a:lvl1pPr>
      <a:lvl2pPr marL="408163" algn="l" defTabSz="816326" rtl="0" eaLnBrk="1" latinLnBrk="0" hangingPunct="1">
        <a:defRPr sz="1600" kern="1200">
          <a:solidFill>
            <a:schemeClr val="tx1"/>
          </a:solidFill>
          <a:latin typeface="+mn-lt"/>
          <a:ea typeface="+mn-ea"/>
          <a:cs typeface="+mn-cs"/>
        </a:defRPr>
      </a:lvl2pPr>
      <a:lvl3pPr marL="816326" algn="l" defTabSz="816326" rtl="0" eaLnBrk="1" latinLnBrk="0" hangingPunct="1">
        <a:defRPr sz="1600" kern="1200">
          <a:solidFill>
            <a:schemeClr val="tx1"/>
          </a:solidFill>
          <a:latin typeface="+mn-lt"/>
          <a:ea typeface="+mn-ea"/>
          <a:cs typeface="+mn-cs"/>
        </a:defRPr>
      </a:lvl3pPr>
      <a:lvl4pPr marL="1224489" algn="l" defTabSz="816326" rtl="0" eaLnBrk="1" latinLnBrk="0" hangingPunct="1">
        <a:defRPr sz="1600" kern="1200">
          <a:solidFill>
            <a:schemeClr val="tx1"/>
          </a:solidFill>
          <a:latin typeface="+mn-lt"/>
          <a:ea typeface="+mn-ea"/>
          <a:cs typeface="+mn-cs"/>
        </a:defRPr>
      </a:lvl4pPr>
      <a:lvl5pPr marL="1632652" algn="l" defTabSz="816326" rtl="0" eaLnBrk="1" latinLnBrk="0" hangingPunct="1">
        <a:defRPr sz="1600" kern="1200">
          <a:solidFill>
            <a:schemeClr val="tx1"/>
          </a:solidFill>
          <a:latin typeface="+mn-lt"/>
          <a:ea typeface="+mn-ea"/>
          <a:cs typeface="+mn-cs"/>
        </a:defRPr>
      </a:lvl5pPr>
      <a:lvl6pPr marL="2040815" algn="l" defTabSz="816326" rtl="0" eaLnBrk="1" latinLnBrk="0" hangingPunct="1">
        <a:defRPr sz="1600" kern="1200">
          <a:solidFill>
            <a:schemeClr val="tx1"/>
          </a:solidFill>
          <a:latin typeface="+mn-lt"/>
          <a:ea typeface="+mn-ea"/>
          <a:cs typeface="+mn-cs"/>
        </a:defRPr>
      </a:lvl6pPr>
      <a:lvl7pPr marL="2448978" algn="l" defTabSz="816326" rtl="0" eaLnBrk="1" latinLnBrk="0" hangingPunct="1">
        <a:defRPr sz="1600" kern="1200">
          <a:solidFill>
            <a:schemeClr val="tx1"/>
          </a:solidFill>
          <a:latin typeface="+mn-lt"/>
          <a:ea typeface="+mn-ea"/>
          <a:cs typeface="+mn-cs"/>
        </a:defRPr>
      </a:lvl7pPr>
      <a:lvl8pPr marL="2857141" algn="l" defTabSz="816326" rtl="0" eaLnBrk="1" latinLnBrk="0" hangingPunct="1">
        <a:defRPr sz="1600" kern="1200">
          <a:solidFill>
            <a:schemeClr val="tx1"/>
          </a:solidFill>
          <a:latin typeface="+mn-lt"/>
          <a:ea typeface="+mn-ea"/>
          <a:cs typeface="+mn-cs"/>
        </a:defRPr>
      </a:lvl8pPr>
      <a:lvl9pPr marL="3265303" algn="l" defTabSz="816326"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1">
          <p15:clr>
            <a:srgbClr val="F26B43"/>
          </p15:clr>
        </p15:guide>
        <p15:guide id="2" pos="204">
          <p15:clr>
            <a:srgbClr val="F26B43"/>
          </p15:clr>
        </p15:guide>
        <p15:guide id="3" pos="5556">
          <p15:clr>
            <a:srgbClr val="F26B43"/>
          </p15:clr>
        </p15:guide>
        <p15:guide id="4" orient="horz" pos="2754">
          <p15:clr>
            <a:srgbClr val="F26B43"/>
          </p15:clr>
        </p15:guide>
        <p15:guide id="5" orient="horz" pos="894">
          <p15:clr>
            <a:srgbClr val="F26B43"/>
          </p15:clr>
        </p15:guide>
        <p15:guide id="6" pos="2971">
          <p15:clr>
            <a:srgbClr val="F26B43"/>
          </p15:clr>
        </p15:guide>
        <p15:guide id="7" orient="horz" pos="3049">
          <p15:clr>
            <a:srgbClr val="F26B43"/>
          </p15:clr>
        </p15:guide>
        <p15:guide id="8" orient="horz" pos="713">
          <p15:clr>
            <a:srgbClr val="F26B43"/>
          </p15:clr>
        </p15:guide>
        <p15:guide id="9" pos="2789">
          <p15:clr>
            <a:srgbClr val="F26B43"/>
          </p15:clr>
        </p15:guide>
        <p15:guide id="10"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3gp"/><Relationship Id="rId1" Type="http://schemas.microsoft.com/office/2007/relationships/media" Target="../media/media1.3g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4317D3-C3BB-4C70-8893-739460E92111}"/>
              </a:ext>
            </a:extLst>
          </p:cNvPr>
          <p:cNvSpPr>
            <a:spLocks noGrp="1"/>
          </p:cNvSpPr>
          <p:nvPr>
            <p:ph type="body" sz="quarter" idx="13"/>
          </p:nvPr>
        </p:nvSpPr>
        <p:spPr>
          <a:xfrm>
            <a:off x="90436" y="882128"/>
            <a:ext cx="8709320" cy="3431688"/>
          </a:xfrm>
        </p:spPr>
        <p:txBody>
          <a:bodyPr/>
          <a:lstStyle/>
          <a:p>
            <a:endParaRPr lang="en-AU" dirty="0"/>
          </a:p>
          <a:p>
            <a:endParaRPr lang="en-AU" dirty="0"/>
          </a:p>
        </p:txBody>
      </p:sp>
      <p:pic>
        <p:nvPicPr>
          <p:cNvPr id="6" name="Picture 5">
            <a:extLst>
              <a:ext uri="{FF2B5EF4-FFF2-40B4-BE49-F238E27FC236}">
                <a16:creationId xmlns:a16="http://schemas.microsoft.com/office/drawing/2014/main" id="{891DD026-D763-4DB1-953D-4DE967A69374}"/>
              </a:ext>
            </a:extLst>
          </p:cNvPr>
          <p:cNvPicPr>
            <a:picLocks noChangeAspect="1"/>
          </p:cNvPicPr>
          <p:nvPr/>
        </p:nvPicPr>
        <p:blipFill>
          <a:blip r:embed="rId3"/>
          <a:stretch>
            <a:fillRect/>
          </a:stretch>
        </p:blipFill>
        <p:spPr>
          <a:xfrm>
            <a:off x="0" y="1891059"/>
            <a:ext cx="9144000" cy="1361382"/>
          </a:xfrm>
          <a:prstGeom prst="rect">
            <a:avLst/>
          </a:prstGeom>
        </p:spPr>
      </p:pic>
    </p:spTree>
    <p:extLst>
      <p:ext uri="{BB962C8B-B14F-4D97-AF65-F5344CB8AC3E}">
        <p14:creationId xmlns:p14="http://schemas.microsoft.com/office/powerpoint/2010/main" val="3865910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8F8261C-4558-1D42-99AB-E8B5A5D0695D}"/>
              </a:ext>
            </a:extLst>
          </p:cNvPr>
          <p:cNvSpPr/>
          <p:nvPr/>
        </p:nvSpPr>
        <p:spPr>
          <a:xfrm>
            <a:off x="-1" y="0"/>
            <a:ext cx="5297557"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26"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white"/>
              </a:solidFill>
              <a:effectLst/>
              <a:uLnTx/>
              <a:uFillTx/>
              <a:latin typeface="Anticimex Sans"/>
              <a:ea typeface="+mn-ea"/>
              <a:cs typeface="+mn-cs"/>
            </a:endParaRPr>
          </a:p>
        </p:txBody>
      </p:sp>
      <p:sp>
        <p:nvSpPr>
          <p:cNvPr id="7" name="Rektangel 6">
            <a:extLst>
              <a:ext uri="{FF2B5EF4-FFF2-40B4-BE49-F238E27FC236}">
                <a16:creationId xmlns:a16="http://schemas.microsoft.com/office/drawing/2014/main" id="{F1BD8AE7-5F0B-EF45-AA71-AEC5061C52E2}"/>
              </a:ext>
            </a:extLst>
          </p:cNvPr>
          <p:cNvSpPr/>
          <p:nvPr/>
        </p:nvSpPr>
        <p:spPr>
          <a:xfrm>
            <a:off x="5168348" y="0"/>
            <a:ext cx="3975652"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26"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Anticimex Sans"/>
                <a:ea typeface="+mn-ea"/>
                <a:cs typeface="+mn-cs"/>
              </a:rPr>
              <a:t> </a:t>
            </a:r>
          </a:p>
        </p:txBody>
      </p:sp>
      <p:sp>
        <p:nvSpPr>
          <p:cNvPr id="2" name="Titel 1">
            <a:extLst>
              <a:ext uri="{FF2B5EF4-FFF2-40B4-BE49-F238E27FC236}">
                <a16:creationId xmlns:a16="http://schemas.microsoft.com/office/drawing/2014/main" id="{E44E5524-DCFB-4283-8A98-1C334F8D49FA}"/>
              </a:ext>
            </a:extLst>
          </p:cNvPr>
          <p:cNvSpPr>
            <a:spLocks noGrp="1"/>
          </p:cNvSpPr>
          <p:nvPr>
            <p:ph type="ctrTitle"/>
          </p:nvPr>
        </p:nvSpPr>
        <p:spPr>
          <a:xfrm>
            <a:off x="293404" y="320301"/>
            <a:ext cx="6436579" cy="804489"/>
          </a:xfrm>
        </p:spPr>
        <p:txBody>
          <a:bodyPr/>
          <a:lstStyle/>
          <a:p>
            <a:r>
              <a:rPr lang="en-US" sz="2700" dirty="0">
                <a:solidFill>
                  <a:schemeClr val="tx2"/>
                </a:solidFill>
              </a:rPr>
              <a:t>How does the product work? </a:t>
            </a:r>
            <a:br>
              <a:rPr lang="en-US" sz="2700" dirty="0">
                <a:solidFill>
                  <a:schemeClr val="tx2"/>
                </a:solidFill>
              </a:rPr>
            </a:br>
            <a:endParaRPr lang="da-DK" sz="2700" dirty="0">
              <a:solidFill>
                <a:schemeClr val="tx2"/>
              </a:solidFill>
            </a:endParaRPr>
          </a:p>
        </p:txBody>
      </p:sp>
      <p:sp>
        <p:nvSpPr>
          <p:cNvPr id="3" name="Pladsholder til indhold 2">
            <a:extLst>
              <a:ext uri="{FF2B5EF4-FFF2-40B4-BE49-F238E27FC236}">
                <a16:creationId xmlns:a16="http://schemas.microsoft.com/office/drawing/2014/main" id="{25D4F3D8-1A9E-4355-93CB-77840303F5FE}"/>
              </a:ext>
            </a:extLst>
          </p:cNvPr>
          <p:cNvSpPr>
            <a:spLocks noGrp="1"/>
          </p:cNvSpPr>
          <p:nvPr>
            <p:ph type="body" sz="quarter" idx="13"/>
          </p:nvPr>
        </p:nvSpPr>
        <p:spPr>
          <a:xfrm>
            <a:off x="293404" y="916700"/>
            <a:ext cx="4278596" cy="3906499"/>
          </a:xfrm>
        </p:spPr>
        <p:txBody>
          <a:bodyPr>
            <a:noAutofit/>
          </a:bodyPr>
          <a:lstStyle/>
          <a:p>
            <a:pPr marL="285750" indent="-285750">
              <a:lnSpc>
                <a:spcPct val="150000"/>
              </a:lnSpc>
              <a:buFont typeface="Arial" panose="020B0604020202020204" pitchFamily="34" charset="0"/>
              <a:buChar char="•"/>
            </a:pPr>
            <a:r>
              <a:rPr lang="en-US" dirty="0">
                <a:solidFill>
                  <a:schemeClr val="tx2"/>
                </a:solidFill>
              </a:rPr>
              <a:t>Smart Sense has a build-in heat plate and PIR sensor. </a:t>
            </a:r>
          </a:p>
          <a:p>
            <a:pPr marL="285750" indent="-285750">
              <a:lnSpc>
                <a:spcPct val="150000"/>
              </a:lnSpc>
              <a:buFont typeface="Arial" panose="020B0604020202020204" pitchFamily="34" charset="0"/>
              <a:buChar char="•"/>
            </a:pPr>
            <a:r>
              <a:rPr lang="en-US" dirty="0">
                <a:solidFill>
                  <a:schemeClr val="tx2"/>
                </a:solidFill>
              </a:rPr>
              <a:t>Moth version = wall mounted </a:t>
            </a:r>
          </a:p>
          <a:p>
            <a:pPr marL="285750" indent="-285750">
              <a:lnSpc>
                <a:spcPct val="150000"/>
              </a:lnSpc>
              <a:buFont typeface="Arial" panose="020B0604020202020204" pitchFamily="34" charset="0"/>
              <a:buChar char="•"/>
            </a:pPr>
            <a:r>
              <a:rPr lang="en-US" dirty="0">
                <a:solidFill>
                  <a:schemeClr val="tx2"/>
                </a:solidFill>
              </a:rPr>
              <a:t>Cockroach version = floor mounted</a:t>
            </a:r>
          </a:p>
          <a:p>
            <a:pPr marL="285750" indent="-285750">
              <a:lnSpc>
                <a:spcPct val="150000"/>
              </a:lnSpc>
              <a:buFont typeface="Arial" panose="020B0604020202020204" pitchFamily="34" charset="0"/>
              <a:buChar char="•"/>
            </a:pPr>
            <a:r>
              <a:rPr lang="en-US" dirty="0">
                <a:solidFill>
                  <a:schemeClr val="tx2"/>
                </a:solidFill>
              </a:rPr>
              <a:t>Only for indoor use (IP44) </a:t>
            </a:r>
          </a:p>
          <a:p>
            <a:pPr marL="285750" indent="-285750">
              <a:lnSpc>
                <a:spcPct val="150000"/>
              </a:lnSpc>
              <a:buFont typeface="Arial" panose="020B0604020202020204" pitchFamily="34" charset="0"/>
              <a:buChar char="•"/>
            </a:pPr>
            <a:r>
              <a:rPr lang="en-US" dirty="0">
                <a:solidFill>
                  <a:schemeClr val="tx2"/>
                </a:solidFill>
              </a:rPr>
              <a:t>Needs 240V</a:t>
            </a:r>
          </a:p>
          <a:p>
            <a:pPr marL="285750" indent="-285750">
              <a:lnSpc>
                <a:spcPct val="150000"/>
              </a:lnSpc>
              <a:buFont typeface="Arial" panose="020B0604020202020204" pitchFamily="34" charset="0"/>
              <a:buChar char="•"/>
            </a:pPr>
            <a:r>
              <a:rPr lang="en-US" dirty="0">
                <a:solidFill>
                  <a:schemeClr val="tx2"/>
                </a:solidFill>
              </a:rPr>
              <a:t>Use standard glue boards and pheromone to attract insects</a:t>
            </a:r>
          </a:p>
          <a:p>
            <a:endParaRPr lang="en-US" sz="1800" dirty="0">
              <a:solidFill>
                <a:schemeClr val="tx2"/>
              </a:solidFill>
            </a:endParaRPr>
          </a:p>
        </p:txBody>
      </p:sp>
      <p:sp>
        <p:nvSpPr>
          <p:cNvPr id="9" name="Tekstfelt 7">
            <a:extLst>
              <a:ext uri="{FF2B5EF4-FFF2-40B4-BE49-F238E27FC236}">
                <a16:creationId xmlns:a16="http://schemas.microsoft.com/office/drawing/2014/main" id="{3FCD82F2-1C5A-D841-AF6A-A4B640D7DFE1}"/>
              </a:ext>
            </a:extLst>
          </p:cNvPr>
          <p:cNvSpPr txBox="1"/>
          <p:nvPr/>
        </p:nvSpPr>
        <p:spPr>
          <a:xfrm>
            <a:off x="5297556" y="4355199"/>
            <a:ext cx="3776105" cy="468000"/>
          </a:xfrm>
          <a:prstGeom prst="rect">
            <a:avLst/>
          </a:prstGeom>
          <a:noFill/>
        </p:spPr>
        <p:txBody>
          <a:bodyPr wrap="square" lIns="0" tIns="0" rIns="0" bIns="0" rtlCol="0">
            <a:noAutofit/>
          </a:bodyPr>
          <a:lstStyle/>
          <a:p>
            <a:pPr marL="0" marR="0" lvl="0" indent="0" algn="l" defTabSz="816326" rtl="0" eaLnBrk="1" fontAlgn="auto" latinLnBrk="0" hangingPunct="1">
              <a:lnSpc>
                <a:spcPts val="1400"/>
              </a:lnSpc>
              <a:spcBef>
                <a:spcPts val="0"/>
              </a:spcBef>
              <a:spcAft>
                <a:spcPts val="0"/>
              </a:spcAft>
              <a:buClrTx/>
              <a:buSzTx/>
              <a:buFontTx/>
              <a:buNone/>
              <a:tabLst/>
              <a:defRPr/>
            </a:pPr>
            <a:r>
              <a:rPr kumimoji="0" lang="da-DK" sz="1400" b="0" i="1" u="none" strike="noStrike" kern="1200" cap="none" spc="0" normalizeH="0" baseline="0" noProof="0" dirty="0">
                <a:ln>
                  <a:noFill/>
                </a:ln>
                <a:solidFill>
                  <a:prstClr val="white"/>
                </a:solidFill>
                <a:effectLst/>
                <a:uLnTx/>
                <a:uFillTx/>
                <a:latin typeface="Anticimex Sans"/>
                <a:ea typeface="+mn-ea"/>
                <a:cs typeface="+mn-cs"/>
              </a:rPr>
              <a:t>Smart Sense </a:t>
            </a:r>
            <a:r>
              <a:rPr kumimoji="0" lang="da-DK" sz="1400" b="0" i="1" u="none" strike="noStrike" kern="1200" cap="none" spc="0" normalizeH="0" baseline="0" noProof="0" dirty="0" err="1">
                <a:ln>
                  <a:noFill/>
                </a:ln>
                <a:solidFill>
                  <a:prstClr val="white"/>
                </a:solidFill>
                <a:effectLst/>
                <a:uLnTx/>
                <a:uFillTx/>
                <a:latin typeface="Anticimex Sans"/>
                <a:ea typeface="+mn-ea"/>
                <a:cs typeface="+mn-cs"/>
              </a:rPr>
              <a:t>detects</a:t>
            </a:r>
            <a:r>
              <a:rPr kumimoji="0" lang="da-DK" sz="1400" b="0" i="1" u="none" strike="noStrike" kern="1200" cap="none" spc="0" normalizeH="0" baseline="0" noProof="0" dirty="0">
                <a:ln>
                  <a:noFill/>
                </a:ln>
                <a:solidFill>
                  <a:prstClr val="white"/>
                </a:solidFill>
                <a:effectLst/>
                <a:uLnTx/>
                <a:uFillTx/>
                <a:latin typeface="Anticimex Sans"/>
                <a:ea typeface="+mn-ea"/>
                <a:cs typeface="+mn-cs"/>
              </a:rPr>
              <a:t> </a:t>
            </a:r>
            <a:r>
              <a:rPr kumimoji="0" lang="da-DK" sz="1400" b="0" i="1" u="none" strike="noStrike" kern="1200" cap="none" spc="0" normalizeH="0" baseline="0" noProof="0" dirty="0" err="1">
                <a:ln>
                  <a:noFill/>
                </a:ln>
                <a:solidFill>
                  <a:prstClr val="white"/>
                </a:solidFill>
                <a:effectLst/>
                <a:uLnTx/>
                <a:uFillTx/>
                <a:latin typeface="Anticimex Sans"/>
                <a:ea typeface="+mn-ea"/>
                <a:cs typeface="+mn-cs"/>
              </a:rPr>
              <a:t>insects</a:t>
            </a:r>
            <a:r>
              <a:rPr kumimoji="0" lang="da-DK" sz="1400" b="0" i="1" u="none" strike="noStrike" kern="1200" cap="none" spc="0" normalizeH="0" baseline="0" noProof="0" dirty="0">
                <a:ln>
                  <a:noFill/>
                </a:ln>
                <a:solidFill>
                  <a:prstClr val="white"/>
                </a:solidFill>
                <a:effectLst/>
                <a:uLnTx/>
                <a:uFillTx/>
                <a:latin typeface="Anticimex Sans"/>
                <a:ea typeface="+mn-ea"/>
                <a:cs typeface="+mn-cs"/>
              </a:rPr>
              <a:t> with PIR </a:t>
            </a:r>
            <a:r>
              <a:rPr kumimoji="0" lang="da-DK" sz="1400" b="0" i="1" u="none" strike="noStrike" kern="1200" cap="none" spc="0" normalizeH="0" baseline="0" noProof="0" dirty="0" err="1">
                <a:ln>
                  <a:noFill/>
                </a:ln>
                <a:solidFill>
                  <a:prstClr val="white"/>
                </a:solidFill>
                <a:effectLst/>
                <a:uLnTx/>
                <a:uFillTx/>
                <a:latin typeface="Anticimex Sans"/>
                <a:ea typeface="+mn-ea"/>
                <a:cs typeface="+mn-cs"/>
              </a:rPr>
              <a:t>technology</a:t>
            </a:r>
            <a:endParaRPr kumimoji="0" lang="da-DK" sz="1400" b="0" i="1" u="none" strike="noStrike" kern="1200" cap="none" spc="0" normalizeH="0" baseline="0" noProof="0" dirty="0">
              <a:ln>
                <a:noFill/>
              </a:ln>
              <a:solidFill>
                <a:prstClr val="white"/>
              </a:solidFill>
              <a:effectLst/>
              <a:uLnTx/>
              <a:uFillTx/>
              <a:latin typeface="Anticimex Sans"/>
              <a:ea typeface="+mn-ea"/>
              <a:cs typeface="+mn-cs"/>
            </a:endParaRPr>
          </a:p>
        </p:txBody>
      </p:sp>
      <p:pic>
        <p:nvPicPr>
          <p:cNvPr id="5" name="Billede 4">
            <a:extLst>
              <a:ext uri="{FF2B5EF4-FFF2-40B4-BE49-F238E27FC236}">
                <a16:creationId xmlns:a16="http://schemas.microsoft.com/office/drawing/2014/main" id="{7A081E5E-894F-44D9-968F-6264AAD09F71}"/>
              </a:ext>
            </a:extLst>
          </p:cNvPr>
          <p:cNvPicPr>
            <a:picLocks noChangeAspect="1"/>
          </p:cNvPicPr>
          <p:nvPr/>
        </p:nvPicPr>
        <p:blipFill>
          <a:blip r:embed="rId3"/>
          <a:stretch>
            <a:fillRect/>
          </a:stretch>
        </p:blipFill>
        <p:spPr>
          <a:xfrm>
            <a:off x="5590961" y="257613"/>
            <a:ext cx="3199437" cy="3755100"/>
          </a:xfrm>
          <a:prstGeom prst="rect">
            <a:avLst/>
          </a:prstGeom>
        </p:spPr>
      </p:pic>
    </p:spTree>
    <p:extLst>
      <p:ext uri="{BB962C8B-B14F-4D97-AF65-F5344CB8AC3E}">
        <p14:creationId xmlns:p14="http://schemas.microsoft.com/office/powerpoint/2010/main" val="24590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65FBDE3-0C72-164C-AC81-6413E2E20266}"/>
              </a:ext>
            </a:extLst>
          </p:cNvPr>
          <p:cNvSpPr txBox="1">
            <a:spLocks/>
          </p:cNvSpPr>
          <p:nvPr/>
        </p:nvSpPr>
        <p:spPr>
          <a:xfrm>
            <a:off x="313573" y="392239"/>
            <a:ext cx="4017127" cy="1653406"/>
          </a:xfrm>
          <a:prstGeom prst="rect">
            <a:avLst/>
          </a:prstGeom>
        </p:spPr>
        <p:txBody>
          <a:bodyPr vert="horz" lIns="0" tIns="0" rIns="0" bIns="0" rtlCol="0" anchor="t" anchorCtr="0">
            <a:noAutofit/>
          </a:bodyPr>
          <a:lstStyle>
            <a:lvl1pPr algn="l" defTabSz="816326" rtl="0" eaLnBrk="1" latinLnBrk="0" hangingPunct="1">
              <a:lnSpc>
                <a:spcPts val="2700"/>
              </a:lnSpc>
              <a:spcBef>
                <a:spcPct val="0"/>
              </a:spcBef>
              <a:buNone/>
              <a:defRPr sz="2700" b="1" kern="1200">
                <a:solidFill>
                  <a:schemeClr val="tx2"/>
                </a:solidFill>
                <a:latin typeface="+mj-lt"/>
                <a:ea typeface="+mj-ea"/>
                <a:cs typeface="+mj-cs"/>
              </a:defRPr>
            </a:lvl1pPr>
          </a:lstStyle>
          <a:p>
            <a:pPr marL="0" marR="0" lvl="0" indent="0" algn="l" defTabSz="816326" rtl="0" eaLnBrk="1" fontAlgn="auto" latinLnBrk="0" hangingPunct="1">
              <a:lnSpc>
                <a:spcPts val="4000"/>
              </a:lnSpc>
              <a:spcBef>
                <a:spcPct val="0"/>
              </a:spcBef>
              <a:spcAft>
                <a:spcPts val="0"/>
              </a:spcAft>
              <a:buClrTx/>
              <a:buSzTx/>
              <a:buFontTx/>
              <a:buNone/>
              <a:tabLst/>
              <a:defRPr/>
            </a:pPr>
            <a:r>
              <a:rPr kumimoji="0" lang="en-US" sz="3600" b="1" i="0" u="none" strike="noStrike" kern="1200" cap="none" spc="-150" normalizeH="0" baseline="0" noProof="0" dirty="0">
                <a:ln>
                  <a:noFill/>
                </a:ln>
                <a:solidFill>
                  <a:srgbClr val="0D2B88"/>
                </a:solidFill>
                <a:effectLst/>
                <a:uLnTx/>
                <a:uFillTx/>
                <a:latin typeface="Anticimex Sans"/>
                <a:ea typeface="+mj-ea"/>
                <a:cs typeface="+mj-cs"/>
              </a:rPr>
              <a:t>Businesses need to take proactive action, not reacting when it’s too late</a:t>
            </a:r>
            <a:endParaRPr kumimoji="0" lang="en-US" sz="3600" b="1" i="0" u="none" strike="noStrike" kern="1200" cap="none" spc="0" normalizeH="0" baseline="0" noProof="0" dirty="0">
              <a:ln>
                <a:noFill/>
              </a:ln>
              <a:solidFill>
                <a:srgbClr val="0D2B88"/>
              </a:solidFill>
              <a:effectLst/>
              <a:uLnTx/>
              <a:uFillTx/>
              <a:latin typeface="Anticimex Sans"/>
              <a:ea typeface="+mj-ea"/>
              <a:cs typeface="+mj-cs"/>
            </a:endParaRPr>
          </a:p>
        </p:txBody>
      </p:sp>
      <p:sp>
        <p:nvSpPr>
          <p:cNvPr id="14" name="Text Placeholder 3">
            <a:extLst>
              <a:ext uri="{FF2B5EF4-FFF2-40B4-BE49-F238E27FC236}">
                <a16:creationId xmlns:a16="http://schemas.microsoft.com/office/drawing/2014/main" id="{D505C00A-5E6A-FC4D-B64C-546029F7B32C}"/>
              </a:ext>
            </a:extLst>
          </p:cNvPr>
          <p:cNvSpPr txBox="1">
            <a:spLocks/>
          </p:cNvSpPr>
          <p:nvPr/>
        </p:nvSpPr>
        <p:spPr>
          <a:xfrm>
            <a:off x="313573" y="2756415"/>
            <a:ext cx="3928227" cy="1615558"/>
          </a:xfrm>
          <a:prstGeom prst="rect">
            <a:avLst/>
          </a:prstGeom>
        </p:spPr>
        <p:txBody>
          <a:bodyPr vert="horz" lIns="0" tIns="0" rIns="0" bIns="0" rtlCol="0">
            <a:noAutofit/>
          </a:bodyPr>
          <a:lstStyle>
            <a:lvl1pPr marL="179388" indent="-179388" algn="l" defTabSz="816326" rtl="0" eaLnBrk="1" latinLnBrk="0" hangingPunct="1">
              <a:lnSpc>
                <a:spcPct val="100000"/>
              </a:lnSpc>
              <a:spcBef>
                <a:spcPts val="200"/>
              </a:spcBef>
              <a:buFont typeface="Calibri" panose="020F0502020204030204" pitchFamily="34" charset="0"/>
              <a:buChar char="•"/>
              <a:defRPr sz="1800" kern="1200">
                <a:solidFill>
                  <a:schemeClr val="tx2"/>
                </a:solidFill>
                <a:latin typeface="+mn-lt"/>
                <a:ea typeface="+mn-ea"/>
                <a:cs typeface="+mn-cs"/>
              </a:defRPr>
            </a:lvl1pPr>
            <a:lvl2pPr marL="358775" indent="-176213" algn="l" defTabSz="816326" rtl="0" eaLnBrk="1" latinLnBrk="0" hangingPunct="1">
              <a:lnSpc>
                <a:spcPct val="100000"/>
              </a:lnSpc>
              <a:spcBef>
                <a:spcPts val="200"/>
              </a:spcBef>
              <a:buClr>
                <a:schemeClr val="tx2"/>
              </a:buClr>
              <a:buFont typeface="Calibri" panose="020F0502020204030204" pitchFamily="34" charset="0"/>
              <a:buChar char="‒"/>
              <a:defRPr sz="1600" kern="1200">
                <a:solidFill>
                  <a:schemeClr val="tx2"/>
                </a:solidFill>
                <a:latin typeface="+mn-lt"/>
                <a:ea typeface="+mn-ea"/>
                <a:cs typeface="+mn-cs"/>
              </a:defRPr>
            </a:lvl2pPr>
            <a:lvl3pPr marL="541338" indent="-182563" algn="l" defTabSz="816326" rtl="0" eaLnBrk="1" latinLnBrk="0" hangingPunct="1">
              <a:lnSpc>
                <a:spcPct val="100000"/>
              </a:lnSpc>
              <a:spcBef>
                <a:spcPts val="200"/>
              </a:spcBef>
              <a:buClr>
                <a:schemeClr val="tx2"/>
              </a:buClr>
              <a:buFont typeface="Calibri" panose="020F0502020204030204" pitchFamily="34" charset="0"/>
              <a:buChar char="‒"/>
              <a:defRPr sz="1600" kern="1200">
                <a:solidFill>
                  <a:schemeClr val="tx2"/>
                </a:solidFill>
                <a:latin typeface="+mn-lt"/>
                <a:ea typeface="+mn-ea"/>
                <a:cs typeface="+mn-cs"/>
              </a:defRPr>
            </a:lvl3pPr>
            <a:lvl4pPr marL="717550" indent="-176213" algn="l" defTabSz="816326" rtl="0" eaLnBrk="1" latinLnBrk="0" hangingPunct="1">
              <a:lnSpc>
                <a:spcPct val="100000"/>
              </a:lnSpc>
              <a:spcBef>
                <a:spcPts val="200"/>
              </a:spcBef>
              <a:buClr>
                <a:schemeClr val="tx2"/>
              </a:buClr>
              <a:buFont typeface="Calibri" panose="020F0502020204030204" pitchFamily="34" charset="0"/>
              <a:buChar char="‒"/>
              <a:defRPr sz="1600" kern="1200">
                <a:solidFill>
                  <a:schemeClr val="tx2"/>
                </a:solidFill>
                <a:latin typeface="+mn-lt"/>
                <a:ea typeface="+mn-ea"/>
                <a:cs typeface="+mn-cs"/>
              </a:defRPr>
            </a:lvl4pPr>
            <a:lvl5pPr marL="900113" indent="-182563" algn="l" defTabSz="816326" rtl="0" eaLnBrk="1" latinLnBrk="0" hangingPunct="1">
              <a:lnSpc>
                <a:spcPct val="100000"/>
              </a:lnSpc>
              <a:spcBef>
                <a:spcPts val="200"/>
              </a:spcBef>
              <a:buClr>
                <a:schemeClr val="tx2"/>
              </a:buClr>
              <a:buFont typeface="Calibri" panose="020F0502020204030204" pitchFamily="34" charset="0"/>
              <a:buChar char="‒"/>
              <a:defRPr sz="1600" kern="1200">
                <a:solidFill>
                  <a:schemeClr val="tx2"/>
                </a:solidFill>
                <a:latin typeface="+mn-lt"/>
                <a:ea typeface="+mn-ea"/>
                <a:cs typeface="+mn-cs"/>
              </a:defRPr>
            </a:lvl5pPr>
            <a:lvl6pPr marL="2244896"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59"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222"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385"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79388" marR="0" lvl="0" indent="-179388" algn="l" defTabSz="816326" rtl="0" eaLnBrk="1" fontAlgn="auto" latinLnBrk="0" hangingPunct="1">
              <a:lnSpc>
                <a:spcPct val="100000"/>
              </a:lnSpc>
              <a:spcBef>
                <a:spcPts val="200"/>
              </a:spcBef>
              <a:spcAft>
                <a:spcPts val="120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D2B88"/>
                </a:solidFill>
                <a:effectLst/>
                <a:uLnTx/>
                <a:uFillTx/>
                <a:latin typeface="Anticimex Sans"/>
                <a:ea typeface="+mn-ea"/>
                <a:cs typeface="+mn-cs"/>
              </a:rPr>
              <a:t>To stay ahead of competition, our customers need to constantly think about how to improve every detail of their operations. </a:t>
            </a:r>
          </a:p>
          <a:p>
            <a:pPr marL="179388" marR="0" lvl="0" indent="-179388" algn="l" defTabSz="816326" rtl="0" eaLnBrk="1" fontAlgn="auto" latinLnBrk="0" hangingPunct="1">
              <a:lnSpc>
                <a:spcPct val="100000"/>
              </a:lnSpc>
              <a:spcBef>
                <a:spcPts val="20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D2B88"/>
                </a:solidFill>
                <a:effectLst/>
                <a:uLnTx/>
                <a:uFillTx/>
                <a:latin typeface="Anticimex Sans"/>
                <a:ea typeface="+mn-ea"/>
                <a:cs typeface="+mn-cs"/>
              </a:rPr>
              <a:t>The global coverage of our customers increases constantly and risks become more critical, so does the need for proactive pest control.</a:t>
            </a:r>
          </a:p>
        </p:txBody>
      </p:sp>
      <p:sp>
        <p:nvSpPr>
          <p:cNvPr id="10" name="Rectangle 9">
            <a:extLst>
              <a:ext uri="{FF2B5EF4-FFF2-40B4-BE49-F238E27FC236}">
                <a16:creationId xmlns:a16="http://schemas.microsoft.com/office/drawing/2014/main" id="{6C60E9DE-C6D1-AD45-ABC1-9DE3E6FAB1C2}"/>
              </a:ext>
            </a:extLst>
          </p:cNvPr>
          <p:cNvSpPr/>
          <p:nvPr/>
        </p:nvSpPr>
        <p:spPr>
          <a:xfrm>
            <a:off x="4453217" y="238708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Rectangle 10">
            <a:extLst>
              <a:ext uri="{FF2B5EF4-FFF2-40B4-BE49-F238E27FC236}">
                <a16:creationId xmlns:a16="http://schemas.microsoft.com/office/drawing/2014/main" id="{736A947B-7C3B-DE48-BC89-32F59237B13D}"/>
              </a:ext>
            </a:extLst>
          </p:cNvPr>
          <p:cNvSpPr/>
          <p:nvPr/>
        </p:nvSpPr>
        <p:spPr>
          <a:xfrm>
            <a:off x="4453217" y="238708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8" name="Rectangle 17">
            <a:extLst>
              <a:ext uri="{FF2B5EF4-FFF2-40B4-BE49-F238E27FC236}">
                <a16:creationId xmlns:a16="http://schemas.microsoft.com/office/drawing/2014/main" id="{72D59658-9616-E04B-A5FB-5CD08F3468A3}"/>
              </a:ext>
            </a:extLst>
          </p:cNvPr>
          <p:cNvSpPr/>
          <p:nvPr/>
        </p:nvSpPr>
        <p:spPr>
          <a:xfrm>
            <a:off x="4453217" y="238708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2" name="Picture 11">
            <a:extLst>
              <a:ext uri="{FF2B5EF4-FFF2-40B4-BE49-F238E27FC236}">
                <a16:creationId xmlns:a16="http://schemas.microsoft.com/office/drawing/2014/main" id="{B03B87E4-E503-544C-B64B-2C2C94C6F59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9698" r="31918"/>
          <a:stretch/>
        </p:blipFill>
        <p:spPr>
          <a:xfrm>
            <a:off x="4529419" y="0"/>
            <a:ext cx="4614582" cy="5143500"/>
          </a:xfrm>
          <a:prstGeom prst="rect">
            <a:avLst/>
          </a:prstGeom>
        </p:spPr>
      </p:pic>
    </p:spTree>
    <p:extLst>
      <p:ext uri="{BB962C8B-B14F-4D97-AF65-F5344CB8AC3E}">
        <p14:creationId xmlns:p14="http://schemas.microsoft.com/office/powerpoint/2010/main" val="267787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A649466-C33D-4A58-A513-D1CBC1E9FCD3}"/>
              </a:ext>
            </a:extLst>
          </p:cNvPr>
          <p:cNvSpPr>
            <a:spLocks noGrp="1"/>
          </p:cNvSpPr>
          <p:nvPr>
            <p:ph type="title"/>
          </p:nvPr>
        </p:nvSpPr>
        <p:spPr/>
        <p:txBody>
          <a:bodyPr/>
          <a:lstStyle/>
          <a:p>
            <a:r>
              <a:rPr lang="en-AU" dirty="0"/>
              <a:t>Commercial awareness is critical for survival</a:t>
            </a:r>
          </a:p>
        </p:txBody>
      </p:sp>
      <p:sp>
        <p:nvSpPr>
          <p:cNvPr id="25" name="Text Placeholder 24">
            <a:extLst>
              <a:ext uri="{FF2B5EF4-FFF2-40B4-BE49-F238E27FC236}">
                <a16:creationId xmlns:a16="http://schemas.microsoft.com/office/drawing/2014/main" id="{7DF0432E-FADA-403B-BE8C-DDD9E5791200}"/>
              </a:ext>
            </a:extLst>
          </p:cNvPr>
          <p:cNvSpPr>
            <a:spLocks noGrp="1"/>
          </p:cNvSpPr>
          <p:nvPr>
            <p:ph type="body" sz="quarter" idx="17"/>
          </p:nvPr>
        </p:nvSpPr>
        <p:spPr/>
        <p:txBody>
          <a:bodyPr/>
          <a:lstStyle/>
          <a:p>
            <a:endParaRPr lang="en-AU"/>
          </a:p>
        </p:txBody>
      </p:sp>
      <p:pic>
        <p:nvPicPr>
          <p:cNvPr id="14" name="Picture 13" descr="A screenshot of a cell phone&#10;&#10;Description generated with very high confidence">
            <a:extLst>
              <a:ext uri="{FF2B5EF4-FFF2-40B4-BE49-F238E27FC236}">
                <a16:creationId xmlns:a16="http://schemas.microsoft.com/office/drawing/2014/main" id="{FFF1266D-2CA6-407A-A60C-73E700FBD516}"/>
              </a:ext>
            </a:extLst>
          </p:cNvPr>
          <p:cNvPicPr>
            <a:picLocks noChangeAspect="1"/>
          </p:cNvPicPr>
          <p:nvPr/>
        </p:nvPicPr>
        <p:blipFill>
          <a:blip r:embed="rId2"/>
          <a:stretch>
            <a:fillRect/>
          </a:stretch>
        </p:blipFill>
        <p:spPr>
          <a:xfrm>
            <a:off x="4844463" y="303212"/>
            <a:ext cx="3941793" cy="2089151"/>
          </a:xfrm>
          <a:prstGeom prst="rect">
            <a:avLst/>
          </a:prstGeom>
        </p:spPr>
      </p:pic>
      <p:pic>
        <p:nvPicPr>
          <p:cNvPr id="8" name="Picture 7" descr="A picture containing building&#10;&#10;Description generated with very high confidence">
            <a:extLst>
              <a:ext uri="{FF2B5EF4-FFF2-40B4-BE49-F238E27FC236}">
                <a16:creationId xmlns:a16="http://schemas.microsoft.com/office/drawing/2014/main" id="{0875FB43-9461-4A9C-A018-AEFDA32A0C14}"/>
              </a:ext>
            </a:extLst>
          </p:cNvPr>
          <p:cNvPicPr>
            <a:picLocks noChangeAspect="1"/>
          </p:cNvPicPr>
          <p:nvPr/>
        </p:nvPicPr>
        <p:blipFill>
          <a:blip r:embed="rId3"/>
          <a:stretch>
            <a:fillRect/>
          </a:stretch>
        </p:blipFill>
        <p:spPr>
          <a:xfrm>
            <a:off x="4975155" y="2813049"/>
            <a:ext cx="3811101" cy="2096106"/>
          </a:xfrm>
          <a:prstGeom prst="rect">
            <a:avLst/>
          </a:prstGeom>
        </p:spPr>
      </p:pic>
    </p:spTree>
    <p:extLst>
      <p:ext uri="{BB962C8B-B14F-4D97-AF65-F5344CB8AC3E}">
        <p14:creationId xmlns:p14="http://schemas.microsoft.com/office/powerpoint/2010/main" val="206138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4317D3-C3BB-4C70-8893-739460E92111}"/>
              </a:ext>
            </a:extLst>
          </p:cNvPr>
          <p:cNvSpPr>
            <a:spLocks noGrp="1"/>
          </p:cNvSpPr>
          <p:nvPr>
            <p:ph type="body" sz="quarter" idx="13"/>
          </p:nvPr>
        </p:nvSpPr>
        <p:spPr>
          <a:xfrm>
            <a:off x="90436" y="882128"/>
            <a:ext cx="8709320" cy="3431688"/>
          </a:xfrm>
        </p:spPr>
        <p:txBody>
          <a:bodyPr/>
          <a:lstStyle/>
          <a:p>
            <a:endParaRPr lang="en-AU" dirty="0"/>
          </a:p>
          <a:p>
            <a:endParaRPr lang="en-AU" dirty="0"/>
          </a:p>
        </p:txBody>
      </p:sp>
      <p:sp>
        <p:nvSpPr>
          <p:cNvPr id="5" name="Title 17">
            <a:extLst>
              <a:ext uri="{FF2B5EF4-FFF2-40B4-BE49-F238E27FC236}">
                <a16:creationId xmlns:a16="http://schemas.microsoft.com/office/drawing/2014/main" id="{500BE8BC-EA3A-4967-9203-8DE43867F541}"/>
              </a:ext>
            </a:extLst>
          </p:cNvPr>
          <p:cNvSpPr txBox="1">
            <a:spLocks/>
          </p:cNvSpPr>
          <p:nvPr/>
        </p:nvSpPr>
        <p:spPr>
          <a:xfrm>
            <a:off x="704538" y="1746889"/>
            <a:ext cx="8095218" cy="824861"/>
          </a:xfrm>
          <a:prstGeom prst="rect">
            <a:avLst/>
          </a:prstGeom>
        </p:spPr>
        <p:txBody>
          <a:bodyPr vert="horz" lIns="0" tIns="0" rIns="0" bIns="0" rtlCol="0" anchor="t" anchorCtr="0">
            <a:noAutofit/>
          </a:bodyPr>
          <a:lstStyle>
            <a:lvl1pPr algn="l" defTabSz="816326" rtl="0" eaLnBrk="1" latinLnBrk="0" hangingPunct="1">
              <a:lnSpc>
                <a:spcPts val="3300"/>
              </a:lnSpc>
              <a:spcBef>
                <a:spcPct val="0"/>
              </a:spcBef>
              <a:buNone/>
              <a:defRPr sz="3700" b="1" kern="1200">
                <a:solidFill>
                  <a:schemeClr val="bg1"/>
                </a:solidFill>
                <a:latin typeface="+mj-lt"/>
                <a:ea typeface="+mj-ea"/>
                <a:cs typeface="+mj-cs"/>
              </a:defRPr>
            </a:lvl1pPr>
          </a:lstStyle>
          <a:p>
            <a:r>
              <a:rPr lang="en-AU" dirty="0"/>
              <a:t>Thank you for your time. </a:t>
            </a:r>
            <a:br>
              <a:rPr lang="en-AU" dirty="0"/>
            </a:br>
            <a:endParaRPr lang="en-AU" dirty="0"/>
          </a:p>
          <a:p>
            <a:r>
              <a:rPr lang="en-AU" dirty="0"/>
              <a:t>Enjoy the </a:t>
            </a:r>
            <a:br>
              <a:rPr lang="en-AU" dirty="0"/>
            </a:br>
            <a:endParaRPr lang="en-AU" dirty="0"/>
          </a:p>
        </p:txBody>
      </p:sp>
      <p:pic>
        <p:nvPicPr>
          <p:cNvPr id="9" name="Picture 8">
            <a:extLst>
              <a:ext uri="{FF2B5EF4-FFF2-40B4-BE49-F238E27FC236}">
                <a16:creationId xmlns:a16="http://schemas.microsoft.com/office/drawing/2014/main" id="{64C41F03-C1F9-4009-ABA9-4E2773B81D75}"/>
              </a:ext>
            </a:extLst>
          </p:cNvPr>
          <p:cNvPicPr>
            <a:picLocks noChangeAspect="1"/>
          </p:cNvPicPr>
          <p:nvPr/>
        </p:nvPicPr>
        <p:blipFill>
          <a:blip r:embed="rId3"/>
          <a:stretch>
            <a:fillRect/>
          </a:stretch>
        </p:blipFill>
        <p:spPr>
          <a:xfrm>
            <a:off x="2870780" y="2334175"/>
            <a:ext cx="5568682" cy="824861"/>
          </a:xfrm>
          <a:prstGeom prst="rect">
            <a:avLst/>
          </a:prstGeom>
        </p:spPr>
      </p:pic>
    </p:spTree>
    <p:extLst>
      <p:ext uri="{BB962C8B-B14F-4D97-AF65-F5344CB8AC3E}">
        <p14:creationId xmlns:p14="http://schemas.microsoft.com/office/powerpoint/2010/main" val="247788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6CA2A2-2D8E-4713-9F2D-A57B00FA02EE}"/>
              </a:ext>
            </a:extLst>
          </p:cNvPr>
          <p:cNvPicPr>
            <a:picLocks noGrp="1" noChangeAspect="1"/>
          </p:cNvPicPr>
          <p:nvPr/>
        </p:nvPicPr>
        <p:blipFill>
          <a:blip r:embed="rId3">
            <a:extLst>
              <a:ext uri="{28A0092B-C50C-407E-A947-70E740481C1C}">
                <a14:useLocalDpi xmlns:a14="http://schemas.microsoft.com/office/drawing/2010/main" val="0"/>
              </a:ext>
            </a:extLst>
          </a:blip>
          <a:srcRect t="7869" b="7869"/>
          <a:stretch>
            <a:fillRect/>
          </a:stretch>
        </p:blipFill>
        <p:spPr>
          <a:xfrm>
            <a:off x="0" y="0"/>
            <a:ext cx="9144000" cy="5143500"/>
          </a:xfrm>
          <a:prstGeom prst="rect">
            <a:avLst/>
          </a:prstGeom>
          <a:solidFill>
            <a:schemeClr val="accent3"/>
          </a:solidFill>
        </p:spPr>
      </p:pic>
      <p:sp>
        <p:nvSpPr>
          <p:cNvPr id="2" name="Rubrik 1"/>
          <p:cNvSpPr>
            <a:spLocks noGrp="1"/>
          </p:cNvSpPr>
          <p:nvPr>
            <p:ph type="ctrTitle"/>
          </p:nvPr>
        </p:nvSpPr>
        <p:spPr>
          <a:xfrm>
            <a:off x="192921" y="139431"/>
            <a:ext cx="3565808" cy="1207048"/>
          </a:xfrm>
        </p:spPr>
        <p:txBody>
          <a:bodyPr/>
          <a:lstStyle/>
          <a:p>
            <a:r>
              <a:rPr lang="sv-SE" dirty="0"/>
              <a:t>Smart </a:t>
            </a:r>
            <a:br>
              <a:rPr lang="sv-SE" dirty="0"/>
            </a:br>
            <a:r>
              <a:rPr lang="sv-SE" dirty="0"/>
              <a:t>24/7 </a:t>
            </a:r>
            <a:br>
              <a:rPr lang="sv-SE" dirty="0"/>
            </a:br>
            <a:r>
              <a:rPr lang="sv-SE" dirty="0"/>
              <a:t>Pest Control</a:t>
            </a:r>
          </a:p>
        </p:txBody>
      </p:sp>
      <p:pic>
        <p:nvPicPr>
          <p:cNvPr id="4" name="Bildobjekt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852" y="4593005"/>
            <a:ext cx="1612479" cy="243640"/>
          </a:xfrm>
          <a:prstGeom prst="rect">
            <a:avLst/>
          </a:prstGeom>
        </p:spPr>
      </p:pic>
    </p:spTree>
    <p:extLst>
      <p:ext uri="{BB962C8B-B14F-4D97-AF65-F5344CB8AC3E}">
        <p14:creationId xmlns:p14="http://schemas.microsoft.com/office/powerpoint/2010/main" val="171994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4317D3-C3BB-4C70-8893-739460E92111}"/>
              </a:ext>
            </a:extLst>
          </p:cNvPr>
          <p:cNvSpPr>
            <a:spLocks noGrp="1"/>
          </p:cNvSpPr>
          <p:nvPr>
            <p:ph type="body" sz="quarter" idx="13"/>
          </p:nvPr>
        </p:nvSpPr>
        <p:spPr>
          <a:xfrm>
            <a:off x="90436" y="882128"/>
            <a:ext cx="8709320" cy="3431688"/>
          </a:xfrm>
        </p:spPr>
        <p:txBody>
          <a:bodyPr/>
          <a:lstStyle/>
          <a:p>
            <a:endParaRPr lang="en-AU" dirty="0"/>
          </a:p>
          <a:p>
            <a:endParaRPr lang="en-AU" dirty="0"/>
          </a:p>
          <a:p>
            <a:pPr algn="ctr"/>
            <a:r>
              <a:rPr lang="en-AU" sz="3600" dirty="0"/>
              <a:t>With Anticimex Smart, you’ll stay ahead of rodents and insects and </a:t>
            </a:r>
          </a:p>
          <a:p>
            <a:pPr algn="ctr"/>
            <a:r>
              <a:rPr lang="en-AU" sz="3600" dirty="0"/>
              <a:t>fight the problem with Data</a:t>
            </a:r>
          </a:p>
        </p:txBody>
      </p:sp>
    </p:spTree>
    <p:extLst>
      <p:ext uri="{BB962C8B-B14F-4D97-AF65-F5344CB8AC3E}">
        <p14:creationId xmlns:p14="http://schemas.microsoft.com/office/powerpoint/2010/main" val="215598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7097-2E9D-4BEB-9181-78F7593FA93E}"/>
              </a:ext>
            </a:extLst>
          </p:cNvPr>
          <p:cNvSpPr>
            <a:spLocks noGrp="1"/>
          </p:cNvSpPr>
          <p:nvPr>
            <p:ph type="title"/>
          </p:nvPr>
        </p:nvSpPr>
        <p:spPr/>
        <p:txBody>
          <a:bodyPr/>
          <a:lstStyle/>
          <a:p>
            <a:r>
              <a:rPr lang="en-AU" dirty="0"/>
              <a:t>About Flick Anticimex</a:t>
            </a:r>
            <a:br>
              <a:rPr lang="en-AU" dirty="0"/>
            </a:br>
            <a:br>
              <a:rPr lang="en-AU" dirty="0"/>
            </a:br>
            <a:br>
              <a:rPr lang="en-AU" dirty="0"/>
            </a:br>
            <a:br>
              <a:rPr lang="en-AU" dirty="0"/>
            </a:br>
            <a:br>
              <a:rPr lang="en-AU" dirty="0"/>
            </a:br>
            <a:endParaRPr lang="en-AU" dirty="0"/>
          </a:p>
        </p:txBody>
      </p:sp>
      <p:sp>
        <p:nvSpPr>
          <p:cNvPr id="3" name="Content Placeholder 2">
            <a:extLst>
              <a:ext uri="{FF2B5EF4-FFF2-40B4-BE49-F238E27FC236}">
                <a16:creationId xmlns:a16="http://schemas.microsoft.com/office/drawing/2014/main" id="{4AB8F210-C157-4DFF-B4D9-33B8B17D8CDB}"/>
              </a:ext>
            </a:extLst>
          </p:cNvPr>
          <p:cNvSpPr>
            <a:spLocks noGrp="1"/>
          </p:cNvSpPr>
          <p:nvPr>
            <p:ph idx="1"/>
          </p:nvPr>
        </p:nvSpPr>
        <p:spPr>
          <a:xfrm>
            <a:off x="5184949" y="413456"/>
            <a:ext cx="3551238" cy="4076699"/>
          </a:xfrm>
        </p:spPr>
        <p:txBody>
          <a:bodyPr>
            <a:noAutofit/>
          </a:bodyPr>
          <a:lstStyle/>
          <a:p>
            <a:pPr marL="0" indent="0">
              <a:buNone/>
            </a:pPr>
            <a:r>
              <a:rPr lang="en-AU" sz="1400" dirty="0"/>
              <a:t>Flick Anticimex is the leading specialist in preventative pest control and related services, embracing new technology in giving our customers peace of mind in their daily lives. Flick is Australia’s original and most trusted Pest Control and Hygiene company with over 100 years of reliable, safe and professional service.</a:t>
            </a:r>
          </a:p>
          <a:p>
            <a:pPr marL="0" indent="0">
              <a:buNone/>
            </a:pPr>
            <a:r>
              <a:rPr lang="en-AU" sz="1400" dirty="0"/>
              <a:t>We proudly provide services to Australia’s major industrial, government, hospitality, health, aged care, resource and commercial sectors.</a:t>
            </a:r>
          </a:p>
          <a:p>
            <a:pPr marL="0" indent="0">
              <a:buNone/>
            </a:pPr>
            <a:endParaRPr lang="en-AU" sz="1400" dirty="0"/>
          </a:p>
          <a:p>
            <a:pPr marL="0" indent="0">
              <a:buNone/>
            </a:pPr>
            <a:r>
              <a:rPr lang="en-AU" sz="1400" b="1" dirty="0"/>
              <a:t>Our Services include:</a:t>
            </a:r>
            <a:endParaRPr lang="en-AU" sz="1400" dirty="0"/>
          </a:p>
          <a:p>
            <a:pPr marL="171450" indent="-171450">
              <a:buFont typeface="Arial" panose="020B0604020202020204" pitchFamily="34" charset="0"/>
              <a:buChar char="•"/>
            </a:pPr>
            <a:r>
              <a:rPr lang="en-AU" sz="1400" dirty="0"/>
              <a:t>Pest Control</a:t>
            </a:r>
          </a:p>
          <a:p>
            <a:pPr marL="171450" indent="-171450">
              <a:buFont typeface="Arial" panose="020B0604020202020204" pitchFamily="34" charset="0"/>
              <a:buChar char="•"/>
            </a:pPr>
            <a:r>
              <a:rPr lang="en-AU" sz="1400" dirty="0"/>
              <a:t>Termite Control</a:t>
            </a:r>
          </a:p>
          <a:p>
            <a:pPr marL="171450" indent="-171450">
              <a:buFont typeface="Arial" panose="020B0604020202020204" pitchFamily="34" charset="0"/>
              <a:buChar char="•"/>
            </a:pPr>
            <a:r>
              <a:rPr lang="en-AU" sz="1400" dirty="0"/>
              <a:t>Weed Control</a:t>
            </a:r>
          </a:p>
          <a:p>
            <a:pPr marL="171450" indent="-171450">
              <a:buFont typeface="Arial" panose="020B0604020202020204" pitchFamily="34" charset="0"/>
              <a:buChar char="•"/>
            </a:pPr>
            <a:r>
              <a:rPr lang="en-AU" sz="1400" dirty="0"/>
              <a:t>Hygiene services</a:t>
            </a:r>
          </a:p>
          <a:p>
            <a:pPr marL="171450" indent="-171450">
              <a:buFont typeface="Arial" panose="020B0604020202020204" pitchFamily="34" charset="0"/>
              <a:buChar char="•"/>
            </a:pPr>
            <a:r>
              <a:rPr lang="en-AU" sz="1400" dirty="0"/>
              <a:t>Hygiene Consumables</a:t>
            </a:r>
          </a:p>
        </p:txBody>
      </p:sp>
      <p:pic>
        <p:nvPicPr>
          <p:cNvPr id="4" name="Picture 3">
            <a:extLst>
              <a:ext uri="{FF2B5EF4-FFF2-40B4-BE49-F238E27FC236}">
                <a16:creationId xmlns:a16="http://schemas.microsoft.com/office/drawing/2014/main" id="{379E7BDF-EAA9-4942-96BE-B2B3B15FBB74}"/>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0387" y="753424"/>
            <a:ext cx="4963886" cy="3795143"/>
          </a:xfrm>
          <a:prstGeom prst="rect">
            <a:avLst/>
          </a:prstGeom>
          <a:noFill/>
          <a:ln>
            <a:noFill/>
          </a:ln>
        </p:spPr>
      </p:pic>
    </p:spTree>
    <p:extLst>
      <p:ext uri="{BB962C8B-B14F-4D97-AF65-F5344CB8AC3E}">
        <p14:creationId xmlns:p14="http://schemas.microsoft.com/office/powerpoint/2010/main" val="313420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3E04D2-9A5D-4B68-91AA-095860A87057}"/>
              </a:ext>
            </a:extLst>
          </p:cNvPr>
          <p:cNvSpPr>
            <a:spLocks noGrp="1"/>
          </p:cNvSpPr>
          <p:nvPr>
            <p:ph type="title"/>
          </p:nvPr>
        </p:nvSpPr>
        <p:spPr/>
        <p:txBody>
          <a:bodyPr/>
          <a:lstStyle/>
          <a:p>
            <a:r>
              <a:rPr lang="en-AU" dirty="0"/>
              <a:t>Power BI - Reporting</a:t>
            </a:r>
          </a:p>
        </p:txBody>
      </p:sp>
      <p:sp>
        <p:nvSpPr>
          <p:cNvPr id="2" name="Rectangle 1">
            <a:extLst>
              <a:ext uri="{FF2B5EF4-FFF2-40B4-BE49-F238E27FC236}">
                <a16:creationId xmlns:a16="http://schemas.microsoft.com/office/drawing/2014/main" id="{35DD876A-023B-4423-B802-1DB7BD9B4ED9}"/>
              </a:ext>
            </a:extLst>
          </p:cNvPr>
          <p:cNvSpPr/>
          <p:nvPr/>
        </p:nvSpPr>
        <p:spPr>
          <a:xfrm>
            <a:off x="7269858" y="2078182"/>
            <a:ext cx="725474" cy="1979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5BB77D9E-7286-4C74-98B0-699CBA010D96}"/>
              </a:ext>
            </a:extLst>
          </p:cNvPr>
          <p:cNvSpPr/>
          <p:nvPr/>
        </p:nvSpPr>
        <p:spPr>
          <a:xfrm>
            <a:off x="6949440" y="699247"/>
            <a:ext cx="914400" cy="225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34F8C79C-8560-42AF-8C8E-65B600E0CA75}"/>
              </a:ext>
            </a:extLst>
          </p:cNvPr>
          <p:cNvSpPr/>
          <p:nvPr/>
        </p:nvSpPr>
        <p:spPr>
          <a:xfrm>
            <a:off x="7089289" y="1775012"/>
            <a:ext cx="774551" cy="3173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Picture 7">
            <a:extLst>
              <a:ext uri="{FF2B5EF4-FFF2-40B4-BE49-F238E27FC236}">
                <a16:creationId xmlns:a16="http://schemas.microsoft.com/office/drawing/2014/main" id="{89624A5D-6D99-45AF-94E6-3B7F0CA914AE}"/>
              </a:ext>
            </a:extLst>
          </p:cNvPr>
          <p:cNvPicPr>
            <a:picLocks noChangeAspect="1"/>
          </p:cNvPicPr>
          <p:nvPr/>
        </p:nvPicPr>
        <p:blipFill>
          <a:blip r:embed="rId2"/>
          <a:stretch>
            <a:fillRect/>
          </a:stretch>
        </p:blipFill>
        <p:spPr>
          <a:xfrm>
            <a:off x="0" y="0"/>
            <a:ext cx="9144000" cy="5143500"/>
          </a:xfrm>
          <a:prstGeom prst="rect">
            <a:avLst/>
          </a:prstGeom>
        </p:spPr>
      </p:pic>
      <p:sp>
        <p:nvSpPr>
          <p:cNvPr id="11" name="Oval 10">
            <a:extLst>
              <a:ext uri="{FF2B5EF4-FFF2-40B4-BE49-F238E27FC236}">
                <a16:creationId xmlns:a16="http://schemas.microsoft.com/office/drawing/2014/main" id="{C11CFB4A-08B0-4F14-83AA-8F53AD84E7BF}"/>
              </a:ext>
            </a:extLst>
          </p:cNvPr>
          <p:cNvSpPr/>
          <p:nvPr/>
        </p:nvSpPr>
        <p:spPr>
          <a:xfrm>
            <a:off x="2247900" y="699247"/>
            <a:ext cx="754380" cy="6342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730B01C8-5063-4215-B430-CEFF3E356359}"/>
              </a:ext>
            </a:extLst>
          </p:cNvPr>
          <p:cNvSpPr/>
          <p:nvPr/>
        </p:nvSpPr>
        <p:spPr>
          <a:xfrm>
            <a:off x="6949440" y="754380"/>
            <a:ext cx="914400" cy="170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66923BCF-A981-4E7E-9BB5-BED18EDE6BDD}"/>
              </a:ext>
            </a:extLst>
          </p:cNvPr>
          <p:cNvSpPr/>
          <p:nvPr/>
        </p:nvSpPr>
        <p:spPr>
          <a:xfrm>
            <a:off x="7200900" y="1775012"/>
            <a:ext cx="662940" cy="3173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7984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1BF9-0172-4042-8C73-1B552EE6CEA2}"/>
              </a:ext>
            </a:extLst>
          </p:cNvPr>
          <p:cNvSpPr>
            <a:spLocks noGrp="1"/>
          </p:cNvSpPr>
          <p:nvPr>
            <p:ph type="title"/>
          </p:nvPr>
        </p:nvSpPr>
        <p:spPr/>
        <p:txBody>
          <a:bodyPr/>
          <a:lstStyle/>
          <a:p>
            <a:r>
              <a:rPr lang="en-AU" dirty="0"/>
              <a:t>Smart Rodent Control</a:t>
            </a:r>
          </a:p>
        </p:txBody>
      </p:sp>
      <p:pic>
        <p:nvPicPr>
          <p:cNvPr id="6" name="Bildobjekt 7">
            <a:extLst>
              <a:ext uri="{FF2B5EF4-FFF2-40B4-BE49-F238E27FC236}">
                <a16:creationId xmlns:a16="http://schemas.microsoft.com/office/drawing/2014/main" id="{B71E5D40-BF23-4F0A-9102-D859392DF44D}"/>
              </a:ext>
            </a:extLst>
          </p:cNvPr>
          <p:cNvPicPr>
            <a:picLocks noGrp="1" noChangeAspect="1"/>
          </p:cNvPicPr>
          <p:nvPr>
            <p:ph idx="13"/>
          </p:nvPr>
        </p:nvPicPr>
        <p:blipFill>
          <a:blip r:embed="rId3" cstate="screen">
            <a:extLst>
              <a:ext uri="{28A0092B-C50C-407E-A947-70E740481C1C}">
                <a14:useLocalDpi xmlns:a14="http://schemas.microsoft.com/office/drawing/2010/main"/>
              </a:ext>
            </a:extLst>
          </a:blip>
          <a:stretch>
            <a:fillRect/>
          </a:stretch>
        </p:blipFill>
        <p:spPr>
          <a:xfrm>
            <a:off x="434382" y="1937717"/>
            <a:ext cx="1841500" cy="1268063"/>
          </a:xfrm>
          <a:prstGeom prst="rect">
            <a:avLst/>
          </a:prstGeom>
        </p:spPr>
      </p:pic>
      <p:pic>
        <p:nvPicPr>
          <p:cNvPr id="7" name="Bildobjekt 6">
            <a:extLst>
              <a:ext uri="{FF2B5EF4-FFF2-40B4-BE49-F238E27FC236}">
                <a16:creationId xmlns:a16="http://schemas.microsoft.com/office/drawing/2014/main" id="{6CEE6B4A-9023-4EE5-811A-37E47772878F}"/>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099149" y="1391779"/>
            <a:ext cx="2143125" cy="2359938"/>
          </a:xfrm>
          <a:prstGeom prst="rect">
            <a:avLst/>
          </a:prstGeom>
        </p:spPr>
      </p:pic>
      <p:pic>
        <p:nvPicPr>
          <p:cNvPr id="8" name="Bildobjekt 4">
            <a:extLst>
              <a:ext uri="{FF2B5EF4-FFF2-40B4-BE49-F238E27FC236}">
                <a16:creationId xmlns:a16="http://schemas.microsoft.com/office/drawing/2014/main" id="{AD55F77A-9255-4AB0-B4B0-2666B85857D4}"/>
              </a:ext>
            </a:extLst>
          </p:cNvPr>
          <p:cNvPicPr>
            <a:picLocks noChangeAspect="1"/>
          </p:cNvPicPr>
          <p:nvPr/>
        </p:nvPicPr>
        <p:blipFill>
          <a:blip r:embed="rId5"/>
          <a:stretch>
            <a:fillRect/>
          </a:stretch>
        </p:blipFill>
        <p:spPr>
          <a:xfrm>
            <a:off x="5969724" y="1053712"/>
            <a:ext cx="2359356" cy="3036071"/>
          </a:xfrm>
          <a:prstGeom prst="rect">
            <a:avLst/>
          </a:prstGeom>
        </p:spPr>
      </p:pic>
      <p:sp>
        <p:nvSpPr>
          <p:cNvPr id="9" name="Platshållare för innehåll 2">
            <a:extLst>
              <a:ext uri="{FF2B5EF4-FFF2-40B4-BE49-F238E27FC236}">
                <a16:creationId xmlns:a16="http://schemas.microsoft.com/office/drawing/2014/main" id="{FE57AB52-4A1B-4A0D-B7D1-D8E008D9BB29}"/>
              </a:ext>
            </a:extLst>
          </p:cNvPr>
          <p:cNvSpPr>
            <a:spLocks noGrp="1"/>
          </p:cNvSpPr>
          <p:nvPr/>
        </p:nvSpPr>
        <p:spPr>
          <a:xfrm>
            <a:off x="3477794" y="4088476"/>
            <a:ext cx="1427485" cy="1392245"/>
          </a:xfrm>
          <a:prstGeom prst="rect">
            <a:avLst/>
          </a:prstGeom>
        </p:spPr>
        <p:txBody>
          <a:bodyPr vert="horz" lIns="0" tIns="0" rIns="0" bIns="0" rtlCol="0">
            <a:normAutofit/>
          </a:bodyPr>
          <a:lstStyle>
            <a:lvl1pPr marL="0" indent="0" algn="l" defTabSz="816326" rtl="0" eaLnBrk="1" latinLnBrk="0" hangingPunct="1">
              <a:lnSpc>
                <a:spcPts val="1100"/>
              </a:lnSpc>
              <a:spcBef>
                <a:spcPts val="0"/>
              </a:spcBef>
              <a:buFont typeface="Calibri" panose="020F0502020204030204" pitchFamily="34" charset="0"/>
              <a:buNone/>
              <a:defRPr sz="900" kern="1200">
                <a:solidFill>
                  <a:schemeClr val="tx2"/>
                </a:solidFill>
                <a:latin typeface="+mn-lt"/>
                <a:ea typeface="+mn-ea"/>
                <a:cs typeface="+mn-cs"/>
              </a:defRPr>
            </a:lvl1pPr>
            <a:lvl2pPr marL="358775" indent="-176213" algn="l" defTabSz="816326" rtl="0" eaLnBrk="1" latinLnBrk="0" hangingPunct="1">
              <a:lnSpc>
                <a:spcPct val="100000"/>
              </a:lnSpc>
              <a:spcBef>
                <a:spcPts val="0"/>
              </a:spcBef>
              <a:buClr>
                <a:schemeClr val="bg1"/>
              </a:buClr>
              <a:buFont typeface="Calibri" panose="020F0502020204030204" pitchFamily="34" charset="0"/>
              <a:buChar char="‒"/>
              <a:defRPr sz="1400" kern="1200">
                <a:solidFill>
                  <a:schemeClr val="bg2"/>
                </a:solidFill>
                <a:latin typeface="+mn-lt"/>
                <a:ea typeface="+mn-ea"/>
                <a:cs typeface="+mn-cs"/>
              </a:defRPr>
            </a:lvl2pPr>
            <a:lvl3pPr marL="541338" indent="-182563" algn="l" defTabSz="816326" rtl="0" eaLnBrk="1" latinLnBrk="0" hangingPunct="1">
              <a:lnSpc>
                <a:spcPct val="100000"/>
              </a:lnSpc>
              <a:spcBef>
                <a:spcPts val="0"/>
              </a:spcBef>
              <a:buClr>
                <a:schemeClr val="bg1"/>
              </a:buClr>
              <a:buFont typeface="Calibri" panose="020F0502020204030204" pitchFamily="34" charset="0"/>
              <a:buChar char="‒"/>
              <a:defRPr sz="1400" kern="1200">
                <a:solidFill>
                  <a:schemeClr val="bg2"/>
                </a:solidFill>
                <a:latin typeface="+mn-lt"/>
                <a:ea typeface="+mn-ea"/>
                <a:cs typeface="+mn-cs"/>
              </a:defRPr>
            </a:lvl3pPr>
            <a:lvl4pPr marL="717550" indent="-176213" algn="l" defTabSz="816326" rtl="0" eaLnBrk="1" latinLnBrk="0" hangingPunct="1">
              <a:lnSpc>
                <a:spcPct val="100000"/>
              </a:lnSpc>
              <a:spcBef>
                <a:spcPts val="0"/>
              </a:spcBef>
              <a:buClr>
                <a:schemeClr val="bg1"/>
              </a:buClr>
              <a:buFont typeface="Calibri" panose="020F0502020204030204" pitchFamily="34" charset="0"/>
              <a:buChar char="‒"/>
              <a:defRPr sz="1400" kern="1200">
                <a:solidFill>
                  <a:schemeClr val="bg2"/>
                </a:solidFill>
                <a:latin typeface="+mn-lt"/>
                <a:ea typeface="+mn-ea"/>
                <a:cs typeface="+mn-cs"/>
              </a:defRPr>
            </a:lvl4pPr>
            <a:lvl5pPr marL="900113" indent="-182563" algn="l" defTabSz="816326" rtl="0" eaLnBrk="1" latinLnBrk="0" hangingPunct="1">
              <a:lnSpc>
                <a:spcPct val="100000"/>
              </a:lnSpc>
              <a:spcBef>
                <a:spcPts val="0"/>
              </a:spcBef>
              <a:buClr>
                <a:schemeClr val="bg1"/>
              </a:buClr>
              <a:buFont typeface="Calibri" panose="020F0502020204030204" pitchFamily="34" charset="0"/>
              <a:buChar char="‒"/>
              <a:defRPr sz="1400" kern="1200">
                <a:solidFill>
                  <a:schemeClr val="bg2"/>
                </a:solidFill>
                <a:latin typeface="+mn-lt"/>
                <a:ea typeface="+mn-ea"/>
                <a:cs typeface="+mn-cs"/>
              </a:defRPr>
            </a:lvl5pPr>
            <a:lvl6pPr marL="2244896"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59"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222"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385"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Smart Catch is a single catch unit that detects and deals with rodents above ground.</a:t>
            </a:r>
          </a:p>
          <a:p>
            <a:endParaRPr lang="en-US" dirty="0"/>
          </a:p>
        </p:txBody>
      </p:sp>
      <p:sp>
        <p:nvSpPr>
          <p:cNvPr id="10" name="Platshållare för text 5">
            <a:extLst>
              <a:ext uri="{FF2B5EF4-FFF2-40B4-BE49-F238E27FC236}">
                <a16:creationId xmlns:a16="http://schemas.microsoft.com/office/drawing/2014/main" id="{8DE4F642-D7FF-4F78-AE6C-F07B388D5BA6}"/>
              </a:ext>
            </a:extLst>
          </p:cNvPr>
          <p:cNvSpPr>
            <a:spLocks noGrp="1"/>
          </p:cNvSpPr>
          <p:nvPr/>
        </p:nvSpPr>
        <p:spPr>
          <a:xfrm>
            <a:off x="3477794" y="3751717"/>
            <a:ext cx="1414463" cy="332386"/>
          </a:xfrm>
          <a:prstGeom prst="rect">
            <a:avLst/>
          </a:prstGeom>
        </p:spPr>
        <p:txBody>
          <a:bodyPr vert="horz" lIns="0" tIns="0" rIns="0" bIns="0" rtlCol="0">
            <a:normAutofit/>
          </a:bodyPr>
          <a:lstStyle>
            <a:lvl1pPr marL="0" indent="0" algn="l" defTabSz="816326" rtl="0" eaLnBrk="1" latinLnBrk="0" hangingPunct="1">
              <a:lnSpc>
                <a:spcPct val="100000"/>
              </a:lnSpc>
              <a:spcBef>
                <a:spcPts val="0"/>
              </a:spcBef>
              <a:buFont typeface="Calibri" panose="020F0502020204030204" pitchFamily="34" charset="0"/>
              <a:buNone/>
              <a:defRPr sz="1600" b="1" kern="1200">
                <a:solidFill>
                  <a:schemeClr val="tx2"/>
                </a:solidFill>
                <a:latin typeface="+mn-lt"/>
                <a:ea typeface="+mn-ea"/>
                <a:cs typeface="+mn-cs"/>
              </a:defRPr>
            </a:lvl1pPr>
            <a:lvl2pPr marL="358775" indent="-17621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bg1"/>
                </a:solidFill>
                <a:latin typeface="+mn-lt"/>
                <a:ea typeface="+mn-ea"/>
                <a:cs typeface="+mn-cs"/>
              </a:defRPr>
            </a:lvl2pPr>
            <a:lvl3pPr marL="541338" indent="-18256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bg1"/>
                </a:solidFill>
                <a:latin typeface="+mn-lt"/>
                <a:ea typeface="+mn-ea"/>
                <a:cs typeface="+mn-cs"/>
              </a:defRPr>
            </a:lvl3pPr>
            <a:lvl4pPr marL="717550" indent="-17621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bg1"/>
                </a:solidFill>
                <a:latin typeface="+mn-lt"/>
                <a:ea typeface="+mn-ea"/>
                <a:cs typeface="+mn-cs"/>
              </a:defRPr>
            </a:lvl4pPr>
            <a:lvl5pPr marL="900113" indent="-18256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bg1"/>
                </a:solidFill>
                <a:latin typeface="+mn-lt"/>
                <a:ea typeface="+mn-ea"/>
                <a:cs typeface="+mn-cs"/>
              </a:defRPr>
            </a:lvl5pPr>
            <a:lvl6pPr marL="2244896"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59"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222"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385"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Smart Catch</a:t>
            </a:r>
          </a:p>
        </p:txBody>
      </p:sp>
      <p:sp>
        <p:nvSpPr>
          <p:cNvPr id="11" name="Platshållare för innehåll 3">
            <a:extLst>
              <a:ext uri="{FF2B5EF4-FFF2-40B4-BE49-F238E27FC236}">
                <a16:creationId xmlns:a16="http://schemas.microsoft.com/office/drawing/2014/main" id="{A9DA2395-B010-4184-9CF7-17B49748372C}"/>
              </a:ext>
            </a:extLst>
          </p:cNvPr>
          <p:cNvSpPr>
            <a:spLocks noGrp="1"/>
          </p:cNvSpPr>
          <p:nvPr/>
        </p:nvSpPr>
        <p:spPr>
          <a:xfrm>
            <a:off x="516492" y="3832614"/>
            <a:ext cx="1427485" cy="1392245"/>
          </a:xfrm>
          <a:prstGeom prst="rect">
            <a:avLst/>
          </a:prstGeom>
        </p:spPr>
        <p:txBody>
          <a:bodyPr vert="horz" lIns="0" tIns="0" rIns="0" bIns="0" rtlCol="0">
            <a:normAutofit/>
          </a:bodyPr>
          <a:lstStyle>
            <a:lvl1pPr marL="0" indent="0" algn="l" defTabSz="816326" rtl="0" eaLnBrk="1" latinLnBrk="0" hangingPunct="1">
              <a:lnSpc>
                <a:spcPts val="1100"/>
              </a:lnSpc>
              <a:spcBef>
                <a:spcPts val="0"/>
              </a:spcBef>
              <a:buFont typeface="Calibri" panose="020F0502020204030204" pitchFamily="34" charset="0"/>
              <a:buNone/>
              <a:defRPr sz="900" kern="1200">
                <a:solidFill>
                  <a:schemeClr val="tx2"/>
                </a:solidFill>
                <a:latin typeface="+mn-lt"/>
                <a:ea typeface="+mn-ea"/>
                <a:cs typeface="+mn-cs"/>
              </a:defRPr>
            </a:lvl1pPr>
            <a:lvl2pPr marL="358775" indent="-176213" algn="l" defTabSz="816326" rtl="0" eaLnBrk="1" latinLnBrk="0" hangingPunct="1">
              <a:lnSpc>
                <a:spcPct val="100000"/>
              </a:lnSpc>
              <a:spcBef>
                <a:spcPts val="0"/>
              </a:spcBef>
              <a:buClr>
                <a:schemeClr val="bg1"/>
              </a:buClr>
              <a:buFont typeface="Calibri" panose="020F0502020204030204" pitchFamily="34" charset="0"/>
              <a:buChar char="‒"/>
              <a:defRPr sz="1400" kern="1200">
                <a:solidFill>
                  <a:schemeClr val="bg2"/>
                </a:solidFill>
                <a:latin typeface="+mn-lt"/>
                <a:ea typeface="+mn-ea"/>
                <a:cs typeface="+mn-cs"/>
              </a:defRPr>
            </a:lvl2pPr>
            <a:lvl3pPr marL="541338" indent="-182563" algn="l" defTabSz="816326" rtl="0" eaLnBrk="1" latinLnBrk="0" hangingPunct="1">
              <a:lnSpc>
                <a:spcPct val="100000"/>
              </a:lnSpc>
              <a:spcBef>
                <a:spcPts val="0"/>
              </a:spcBef>
              <a:buClr>
                <a:schemeClr val="bg1"/>
              </a:buClr>
              <a:buFont typeface="Calibri" panose="020F0502020204030204" pitchFamily="34" charset="0"/>
              <a:buChar char="‒"/>
              <a:defRPr sz="1400" kern="1200">
                <a:solidFill>
                  <a:schemeClr val="bg2"/>
                </a:solidFill>
                <a:latin typeface="+mn-lt"/>
                <a:ea typeface="+mn-ea"/>
                <a:cs typeface="+mn-cs"/>
              </a:defRPr>
            </a:lvl3pPr>
            <a:lvl4pPr marL="717550" indent="-176213" algn="l" defTabSz="816326" rtl="0" eaLnBrk="1" latinLnBrk="0" hangingPunct="1">
              <a:lnSpc>
                <a:spcPct val="100000"/>
              </a:lnSpc>
              <a:spcBef>
                <a:spcPts val="0"/>
              </a:spcBef>
              <a:buClr>
                <a:schemeClr val="bg1"/>
              </a:buClr>
              <a:buFont typeface="Calibri" panose="020F0502020204030204" pitchFamily="34" charset="0"/>
              <a:buChar char="‒"/>
              <a:defRPr sz="1400" kern="1200">
                <a:solidFill>
                  <a:schemeClr val="bg2"/>
                </a:solidFill>
                <a:latin typeface="+mn-lt"/>
                <a:ea typeface="+mn-ea"/>
                <a:cs typeface="+mn-cs"/>
              </a:defRPr>
            </a:lvl4pPr>
            <a:lvl5pPr marL="900113" indent="-182563" algn="l" defTabSz="816326" rtl="0" eaLnBrk="1" latinLnBrk="0" hangingPunct="1">
              <a:lnSpc>
                <a:spcPct val="100000"/>
              </a:lnSpc>
              <a:spcBef>
                <a:spcPts val="0"/>
              </a:spcBef>
              <a:buClr>
                <a:schemeClr val="bg1"/>
              </a:buClr>
              <a:buFont typeface="Calibri" panose="020F0502020204030204" pitchFamily="34" charset="0"/>
              <a:buChar char="‒"/>
              <a:defRPr sz="1400" kern="1200">
                <a:solidFill>
                  <a:schemeClr val="bg2"/>
                </a:solidFill>
                <a:latin typeface="+mn-lt"/>
                <a:ea typeface="+mn-ea"/>
                <a:cs typeface="+mn-cs"/>
              </a:defRPr>
            </a:lvl5pPr>
            <a:lvl6pPr marL="2244896"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59"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222"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385"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Smart Eye is a small sensor that detects and reports movement. Thanks to its tiny size it’s often placed in narrow spaces typically </a:t>
            </a:r>
            <a:r>
              <a:rPr lang="en-US" dirty="0" err="1"/>
              <a:t>favoured</a:t>
            </a:r>
            <a:r>
              <a:rPr lang="en-US" dirty="0"/>
              <a:t> by rodents.</a:t>
            </a:r>
          </a:p>
        </p:txBody>
      </p:sp>
      <p:sp>
        <p:nvSpPr>
          <p:cNvPr id="12" name="Platshållare för text 6">
            <a:extLst>
              <a:ext uri="{FF2B5EF4-FFF2-40B4-BE49-F238E27FC236}">
                <a16:creationId xmlns:a16="http://schemas.microsoft.com/office/drawing/2014/main" id="{196244CE-1AD3-4BE8-AB2B-1640E8EAF003}"/>
              </a:ext>
            </a:extLst>
          </p:cNvPr>
          <p:cNvSpPr>
            <a:spLocks noGrp="1"/>
          </p:cNvSpPr>
          <p:nvPr/>
        </p:nvSpPr>
        <p:spPr>
          <a:xfrm>
            <a:off x="520622" y="3495855"/>
            <a:ext cx="1414463" cy="332386"/>
          </a:xfrm>
          <a:prstGeom prst="rect">
            <a:avLst/>
          </a:prstGeom>
        </p:spPr>
        <p:txBody>
          <a:bodyPr vert="horz" lIns="0" tIns="0" rIns="0" bIns="0" rtlCol="0">
            <a:normAutofit/>
          </a:bodyPr>
          <a:lstStyle>
            <a:lvl1pPr marL="0" indent="0" algn="l" defTabSz="816326" rtl="0" eaLnBrk="1" latinLnBrk="0" hangingPunct="1">
              <a:lnSpc>
                <a:spcPct val="100000"/>
              </a:lnSpc>
              <a:spcBef>
                <a:spcPts val="0"/>
              </a:spcBef>
              <a:buFont typeface="Calibri" panose="020F0502020204030204" pitchFamily="34" charset="0"/>
              <a:buNone/>
              <a:defRPr sz="1600" b="1" kern="1200">
                <a:solidFill>
                  <a:schemeClr val="tx2"/>
                </a:solidFill>
                <a:latin typeface="+mn-lt"/>
                <a:ea typeface="+mn-ea"/>
                <a:cs typeface="+mn-cs"/>
              </a:defRPr>
            </a:lvl1pPr>
            <a:lvl2pPr marL="358775" indent="-17621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bg1"/>
                </a:solidFill>
                <a:latin typeface="+mn-lt"/>
                <a:ea typeface="+mn-ea"/>
                <a:cs typeface="+mn-cs"/>
              </a:defRPr>
            </a:lvl2pPr>
            <a:lvl3pPr marL="541338" indent="-18256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bg1"/>
                </a:solidFill>
                <a:latin typeface="+mn-lt"/>
                <a:ea typeface="+mn-ea"/>
                <a:cs typeface="+mn-cs"/>
              </a:defRPr>
            </a:lvl3pPr>
            <a:lvl4pPr marL="717550" indent="-17621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bg1"/>
                </a:solidFill>
                <a:latin typeface="+mn-lt"/>
                <a:ea typeface="+mn-ea"/>
                <a:cs typeface="+mn-cs"/>
              </a:defRPr>
            </a:lvl4pPr>
            <a:lvl5pPr marL="900113" indent="-18256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bg1"/>
                </a:solidFill>
                <a:latin typeface="+mn-lt"/>
                <a:ea typeface="+mn-ea"/>
                <a:cs typeface="+mn-cs"/>
              </a:defRPr>
            </a:lvl5pPr>
            <a:lvl6pPr marL="2244896"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59"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222"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385"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Smart Eye</a:t>
            </a:r>
          </a:p>
        </p:txBody>
      </p:sp>
      <p:sp>
        <p:nvSpPr>
          <p:cNvPr id="13" name="Platshållare för innehåll 3">
            <a:extLst>
              <a:ext uri="{FF2B5EF4-FFF2-40B4-BE49-F238E27FC236}">
                <a16:creationId xmlns:a16="http://schemas.microsoft.com/office/drawing/2014/main" id="{ACBD5795-34F3-4B07-A994-AACCE4F32B46}"/>
              </a:ext>
            </a:extLst>
          </p:cNvPr>
          <p:cNvSpPr>
            <a:spLocks noGrp="1"/>
          </p:cNvSpPr>
          <p:nvPr/>
        </p:nvSpPr>
        <p:spPr>
          <a:xfrm>
            <a:off x="6490927" y="4419888"/>
            <a:ext cx="1427485" cy="1392245"/>
          </a:xfrm>
          <a:prstGeom prst="rect">
            <a:avLst/>
          </a:prstGeom>
        </p:spPr>
        <p:txBody>
          <a:bodyPr vert="horz" lIns="0" tIns="0" rIns="0" bIns="0" rtlCol="0">
            <a:normAutofit/>
          </a:bodyPr>
          <a:lstStyle>
            <a:lvl1pPr marL="0" indent="0" algn="l" defTabSz="816326" rtl="0" eaLnBrk="1" latinLnBrk="0" hangingPunct="1">
              <a:lnSpc>
                <a:spcPts val="1100"/>
              </a:lnSpc>
              <a:spcBef>
                <a:spcPts val="0"/>
              </a:spcBef>
              <a:buFont typeface="Calibri" panose="020F0502020204030204" pitchFamily="34" charset="0"/>
              <a:buNone/>
              <a:defRPr sz="900" kern="1200">
                <a:solidFill>
                  <a:schemeClr val="tx2"/>
                </a:solidFill>
                <a:latin typeface="+mn-lt"/>
                <a:ea typeface="+mn-ea"/>
                <a:cs typeface="+mn-cs"/>
              </a:defRPr>
            </a:lvl1pPr>
            <a:lvl2pPr marL="358775" indent="-176213" algn="l" defTabSz="816326" rtl="0" eaLnBrk="1" latinLnBrk="0" hangingPunct="1">
              <a:lnSpc>
                <a:spcPct val="100000"/>
              </a:lnSpc>
              <a:spcBef>
                <a:spcPts val="0"/>
              </a:spcBef>
              <a:buClr>
                <a:schemeClr val="bg1"/>
              </a:buClr>
              <a:buFont typeface="Calibri" panose="020F0502020204030204" pitchFamily="34" charset="0"/>
              <a:buChar char="‒"/>
              <a:defRPr sz="1400" kern="1200">
                <a:solidFill>
                  <a:schemeClr val="bg2"/>
                </a:solidFill>
                <a:latin typeface="+mn-lt"/>
                <a:ea typeface="+mn-ea"/>
                <a:cs typeface="+mn-cs"/>
              </a:defRPr>
            </a:lvl2pPr>
            <a:lvl3pPr marL="541338" indent="-182563" algn="l" defTabSz="816326" rtl="0" eaLnBrk="1" latinLnBrk="0" hangingPunct="1">
              <a:lnSpc>
                <a:spcPct val="100000"/>
              </a:lnSpc>
              <a:spcBef>
                <a:spcPts val="0"/>
              </a:spcBef>
              <a:buClr>
                <a:schemeClr val="bg1"/>
              </a:buClr>
              <a:buFont typeface="Calibri" panose="020F0502020204030204" pitchFamily="34" charset="0"/>
              <a:buChar char="‒"/>
              <a:defRPr sz="1400" kern="1200">
                <a:solidFill>
                  <a:schemeClr val="bg2"/>
                </a:solidFill>
                <a:latin typeface="+mn-lt"/>
                <a:ea typeface="+mn-ea"/>
                <a:cs typeface="+mn-cs"/>
              </a:defRPr>
            </a:lvl3pPr>
            <a:lvl4pPr marL="717550" indent="-176213" algn="l" defTabSz="816326" rtl="0" eaLnBrk="1" latinLnBrk="0" hangingPunct="1">
              <a:lnSpc>
                <a:spcPct val="100000"/>
              </a:lnSpc>
              <a:spcBef>
                <a:spcPts val="0"/>
              </a:spcBef>
              <a:buClr>
                <a:schemeClr val="bg1"/>
              </a:buClr>
              <a:buFont typeface="Calibri" panose="020F0502020204030204" pitchFamily="34" charset="0"/>
              <a:buChar char="‒"/>
              <a:defRPr sz="1400" kern="1200">
                <a:solidFill>
                  <a:schemeClr val="bg2"/>
                </a:solidFill>
                <a:latin typeface="+mn-lt"/>
                <a:ea typeface="+mn-ea"/>
                <a:cs typeface="+mn-cs"/>
              </a:defRPr>
            </a:lvl4pPr>
            <a:lvl5pPr marL="900113" indent="-182563" algn="l" defTabSz="816326" rtl="0" eaLnBrk="1" latinLnBrk="0" hangingPunct="1">
              <a:lnSpc>
                <a:spcPct val="100000"/>
              </a:lnSpc>
              <a:spcBef>
                <a:spcPts val="0"/>
              </a:spcBef>
              <a:buClr>
                <a:schemeClr val="bg1"/>
              </a:buClr>
              <a:buFont typeface="Calibri" panose="020F0502020204030204" pitchFamily="34" charset="0"/>
              <a:buChar char="‒"/>
              <a:defRPr sz="1400" kern="1200">
                <a:solidFill>
                  <a:schemeClr val="bg2"/>
                </a:solidFill>
                <a:latin typeface="+mn-lt"/>
                <a:ea typeface="+mn-ea"/>
                <a:cs typeface="+mn-cs"/>
              </a:defRPr>
            </a:lvl5pPr>
            <a:lvl6pPr marL="2244896"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59"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222"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385"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Smart Box is a multi-catch unit that deals with rodents</a:t>
            </a:r>
          </a:p>
          <a:p>
            <a:r>
              <a:rPr lang="en-US" dirty="0"/>
              <a:t>above ground.</a:t>
            </a:r>
            <a:endParaRPr lang="sv-SE" dirty="0"/>
          </a:p>
        </p:txBody>
      </p:sp>
      <p:sp>
        <p:nvSpPr>
          <p:cNvPr id="14" name="Platshållare för text 6">
            <a:extLst>
              <a:ext uri="{FF2B5EF4-FFF2-40B4-BE49-F238E27FC236}">
                <a16:creationId xmlns:a16="http://schemas.microsoft.com/office/drawing/2014/main" id="{2317A53B-5217-4A97-813D-42156F6D5789}"/>
              </a:ext>
            </a:extLst>
          </p:cNvPr>
          <p:cNvSpPr>
            <a:spLocks noGrp="1"/>
          </p:cNvSpPr>
          <p:nvPr/>
        </p:nvSpPr>
        <p:spPr>
          <a:xfrm>
            <a:off x="6495057" y="4083129"/>
            <a:ext cx="1414463" cy="332386"/>
          </a:xfrm>
          <a:prstGeom prst="rect">
            <a:avLst/>
          </a:prstGeom>
        </p:spPr>
        <p:txBody>
          <a:bodyPr vert="horz" lIns="0" tIns="0" rIns="0" bIns="0" rtlCol="0">
            <a:normAutofit/>
          </a:bodyPr>
          <a:lstStyle>
            <a:lvl1pPr marL="0" indent="0" algn="l" defTabSz="816326" rtl="0" eaLnBrk="1" latinLnBrk="0" hangingPunct="1">
              <a:lnSpc>
                <a:spcPct val="100000"/>
              </a:lnSpc>
              <a:spcBef>
                <a:spcPts val="0"/>
              </a:spcBef>
              <a:buFont typeface="Calibri" panose="020F0502020204030204" pitchFamily="34" charset="0"/>
              <a:buNone/>
              <a:defRPr sz="1600" b="1" kern="1200">
                <a:solidFill>
                  <a:schemeClr val="tx2"/>
                </a:solidFill>
                <a:latin typeface="+mn-lt"/>
                <a:ea typeface="+mn-ea"/>
                <a:cs typeface="+mn-cs"/>
              </a:defRPr>
            </a:lvl1pPr>
            <a:lvl2pPr marL="358775" indent="-17621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bg1"/>
                </a:solidFill>
                <a:latin typeface="+mn-lt"/>
                <a:ea typeface="+mn-ea"/>
                <a:cs typeface="+mn-cs"/>
              </a:defRPr>
            </a:lvl2pPr>
            <a:lvl3pPr marL="541338" indent="-18256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bg1"/>
                </a:solidFill>
                <a:latin typeface="+mn-lt"/>
                <a:ea typeface="+mn-ea"/>
                <a:cs typeface="+mn-cs"/>
              </a:defRPr>
            </a:lvl3pPr>
            <a:lvl4pPr marL="717550" indent="-17621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bg1"/>
                </a:solidFill>
                <a:latin typeface="+mn-lt"/>
                <a:ea typeface="+mn-ea"/>
                <a:cs typeface="+mn-cs"/>
              </a:defRPr>
            </a:lvl4pPr>
            <a:lvl5pPr marL="900113" indent="-182563" algn="l" defTabSz="816326" rtl="0" eaLnBrk="1" latinLnBrk="0" hangingPunct="1">
              <a:lnSpc>
                <a:spcPct val="100000"/>
              </a:lnSpc>
              <a:spcBef>
                <a:spcPts val="0"/>
              </a:spcBef>
              <a:buClr>
                <a:schemeClr val="tx2"/>
              </a:buClr>
              <a:buFont typeface="Calibri" panose="020F0502020204030204" pitchFamily="34" charset="0"/>
              <a:buChar char="‒"/>
              <a:defRPr sz="1400" kern="1200">
                <a:solidFill>
                  <a:schemeClr val="bg1"/>
                </a:solidFill>
                <a:latin typeface="+mn-lt"/>
                <a:ea typeface="+mn-ea"/>
                <a:cs typeface="+mn-cs"/>
              </a:defRPr>
            </a:lvl5pPr>
            <a:lvl6pPr marL="2244896"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59"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222"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385"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sv-SE" dirty="0"/>
              <a:t>Smart Box</a:t>
            </a:r>
          </a:p>
        </p:txBody>
      </p:sp>
    </p:spTree>
    <p:extLst>
      <p:ext uri="{BB962C8B-B14F-4D97-AF65-F5344CB8AC3E}">
        <p14:creationId xmlns:p14="http://schemas.microsoft.com/office/powerpoint/2010/main" val="239400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8C382A-2F85-4AD7-9E1C-1DF5BBD075E5}"/>
              </a:ext>
            </a:extLst>
          </p:cNvPr>
          <p:cNvSpPr>
            <a:spLocks noGrp="1"/>
          </p:cNvSpPr>
          <p:nvPr>
            <p:ph type="title"/>
          </p:nvPr>
        </p:nvSpPr>
        <p:spPr>
          <a:xfrm>
            <a:off x="157448" y="283232"/>
            <a:ext cx="8346826" cy="824861"/>
          </a:xfrm>
        </p:spPr>
        <p:txBody>
          <a:bodyPr/>
          <a:lstStyle/>
          <a:p>
            <a:r>
              <a:rPr lang="sv-SE" dirty="0"/>
              <a:t>How it Works</a:t>
            </a:r>
          </a:p>
        </p:txBody>
      </p:sp>
      <p:pic>
        <p:nvPicPr>
          <p:cNvPr id="5" name="WiseBox_short">
            <a:hlinkClick r:id="" action="ppaction://media"/>
            <a:extLst>
              <a:ext uri="{FF2B5EF4-FFF2-40B4-BE49-F238E27FC236}">
                <a16:creationId xmlns:a16="http://schemas.microsoft.com/office/drawing/2014/main" id="{D228F315-9BE6-4215-9506-7E98C5E3D9E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31218" y="92816"/>
            <a:ext cx="6173056" cy="5050683"/>
          </a:xfrm>
          <a:prstGeom prst="rect">
            <a:avLst/>
          </a:prstGeom>
        </p:spPr>
      </p:pic>
    </p:spTree>
    <p:extLst>
      <p:ext uri="{BB962C8B-B14F-4D97-AF65-F5344CB8AC3E}">
        <p14:creationId xmlns:p14="http://schemas.microsoft.com/office/powerpoint/2010/main" val="11534706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ED503950-C821-4FA0-887C-91F65B32A1D0}"/>
              </a:ext>
            </a:extLst>
          </p:cNvPr>
          <p:cNvSpPr txBox="1">
            <a:spLocks/>
          </p:cNvSpPr>
          <p:nvPr/>
        </p:nvSpPr>
        <p:spPr>
          <a:xfrm>
            <a:off x="323850" y="154820"/>
            <a:ext cx="8496300" cy="824861"/>
          </a:xfrm>
          <a:prstGeom prst="rect">
            <a:avLst/>
          </a:prstGeom>
        </p:spPr>
        <p:txBody>
          <a:bodyPr/>
          <a:lstStyle>
            <a:lvl1pPr algn="l" defTabSz="816326" rtl="0" eaLnBrk="1" latinLnBrk="0" hangingPunct="1">
              <a:lnSpc>
                <a:spcPts val="2700"/>
              </a:lnSpc>
              <a:spcBef>
                <a:spcPct val="0"/>
              </a:spcBef>
              <a:buNone/>
              <a:defRPr sz="2700" b="1" kern="1200">
                <a:solidFill>
                  <a:schemeClr val="tx2"/>
                </a:solidFill>
                <a:latin typeface="+mj-lt"/>
                <a:ea typeface="+mj-ea"/>
                <a:cs typeface="+mj-cs"/>
              </a:defRPr>
            </a:lvl1pPr>
          </a:lstStyle>
          <a:p>
            <a:pPr marL="0" marR="0" lvl="0" indent="0" algn="l" defTabSz="816326" rtl="0" eaLnBrk="1" fontAlgn="auto" latinLnBrk="0" hangingPunct="1">
              <a:lnSpc>
                <a:spcPts val="2700"/>
              </a:lnSpc>
              <a:spcBef>
                <a:spcPct val="0"/>
              </a:spcBef>
              <a:spcAft>
                <a:spcPts val="0"/>
              </a:spcAft>
              <a:buClrTx/>
              <a:buSzTx/>
              <a:buFontTx/>
              <a:buNone/>
              <a:tabLst/>
              <a:defRPr/>
            </a:pPr>
            <a:r>
              <a:rPr kumimoji="0" lang="en-US" sz="2700" b="1" i="0" u="none" strike="noStrike" kern="1200" cap="none" spc="0" normalizeH="0" baseline="0" noProof="0">
                <a:ln>
                  <a:noFill/>
                </a:ln>
                <a:solidFill>
                  <a:srgbClr val="0D2B88"/>
                </a:solidFill>
                <a:effectLst/>
                <a:uLnTx/>
                <a:uFillTx/>
                <a:latin typeface="Anticimex Sans"/>
                <a:ea typeface="+mj-ea"/>
                <a:cs typeface="+mj-cs"/>
              </a:rPr>
              <a:t>History and Background for SMART Sense</a:t>
            </a:r>
          </a:p>
        </p:txBody>
      </p:sp>
      <p:sp>
        <p:nvSpPr>
          <p:cNvPr id="5" name="Platshållare för innehåll 2">
            <a:extLst>
              <a:ext uri="{FF2B5EF4-FFF2-40B4-BE49-F238E27FC236}">
                <a16:creationId xmlns:a16="http://schemas.microsoft.com/office/drawing/2014/main" id="{B48DABC6-15F2-4F3D-BCDC-D7FAAE3B521F}"/>
              </a:ext>
            </a:extLst>
          </p:cNvPr>
          <p:cNvSpPr txBox="1">
            <a:spLocks/>
          </p:cNvSpPr>
          <p:nvPr/>
        </p:nvSpPr>
        <p:spPr>
          <a:xfrm>
            <a:off x="135534" y="386123"/>
            <a:ext cx="8620447" cy="2952750"/>
          </a:xfrm>
          <a:prstGeom prst="rect">
            <a:avLst/>
          </a:prstGeom>
        </p:spPr>
        <p:txBody>
          <a:bodyPr/>
          <a:lstStyle>
            <a:lvl1pPr marL="179388" indent="-179388" algn="l" defTabSz="816326" rtl="0" eaLnBrk="1" latinLnBrk="0" hangingPunct="1">
              <a:lnSpc>
                <a:spcPct val="100000"/>
              </a:lnSpc>
              <a:spcBef>
                <a:spcPts val="200"/>
              </a:spcBef>
              <a:buFont typeface="Calibri" panose="020F0502020204030204" pitchFamily="34" charset="0"/>
              <a:buChar char="•"/>
              <a:defRPr sz="1800" kern="1200">
                <a:solidFill>
                  <a:schemeClr val="tx2"/>
                </a:solidFill>
                <a:latin typeface="+mn-lt"/>
                <a:ea typeface="+mn-ea"/>
                <a:cs typeface="+mn-cs"/>
              </a:defRPr>
            </a:lvl1pPr>
            <a:lvl2pPr marL="358775" indent="-176213" algn="l" defTabSz="816326" rtl="0" eaLnBrk="1" latinLnBrk="0" hangingPunct="1">
              <a:lnSpc>
                <a:spcPct val="100000"/>
              </a:lnSpc>
              <a:spcBef>
                <a:spcPts val="200"/>
              </a:spcBef>
              <a:buClr>
                <a:schemeClr val="tx2"/>
              </a:buClr>
              <a:buFont typeface="Calibri" panose="020F0502020204030204" pitchFamily="34" charset="0"/>
              <a:buChar char="‒"/>
              <a:defRPr sz="1600" kern="1200">
                <a:solidFill>
                  <a:schemeClr val="tx2"/>
                </a:solidFill>
                <a:latin typeface="+mn-lt"/>
                <a:ea typeface="+mn-ea"/>
                <a:cs typeface="+mn-cs"/>
              </a:defRPr>
            </a:lvl2pPr>
            <a:lvl3pPr marL="541338" indent="-182563" algn="l" defTabSz="816326" rtl="0" eaLnBrk="1" latinLnBrk="0" hangingPunct="1">
              <a:lnSpc>
                <a:spcPct val="100000"/>
              </a:lnSpc>
              <a:spcBef>
                <a:spcPts val="200"/>
              </a:spcBef>
              <a:buClr>
                <a:schemeClr val="tx2"/>
              </a:buClr>
              <a:buFont typeface="Calibri" panose="020F0502020204030204" pitchFamily="34" charset="0"/>
              <a:buChar char="‒"/>
              <a:defRPr sz="1600" kern="1200">
                <a:solidFill>
                  <a:schemeClr val="tx2"/>
                </a:solidFill>
                <a:latin typeface="+mn-lt"/>
                <a:ea typeface="+mn-ea"/>
                <a:cs typeface="+mn-cs"/>
              </a:defRPr>
            </a:lvl3pPr>
            <a:lvl4pPr marL="717550" indent="-176213" algn="l" defTabSz="816326" rtl="0" eaLnBrk="1" latinLnBrk="0" hangingPunct="1">
              <a:lnSpc>
                <a:spcPct val="100000"/>
              </a:lnSpc>
              <a:spcBef>
                <a:spcPts val="200"/>
              </a:spcBef>
              <a:buClr>
                <a:schemeClr val="tx2"/>
              </a:buClr>
              <a:buFont typeface="Calibri" panose="020F0502020204030204" pitchFamily="34" charset="0"/>
              <a:buChar char="‒"/>
              <a:defRPr sz="1600" kern="1200">
                <a:solidFill>
                  <a:schemeClr val="tx2"/>
                </a:solidFill>
                <a:latin typeface="+mn-lt"/>
                <a:ea typeface="+mn-ea"/>
                <a:cs typeface="+mn-cs"/>
              </a:defRPr>
            </a:lvl4pPr>
            <a:lvl5pPr marL="900113" indent="-182563" algn="l" defTabSz="816326" rtl="0" eaLnBrk="1" latinLnBrk="0" hangingPunct="1">
              <a:lnSpc>
                <a:spcPct val="100000"/>
              </a:lnSpc>
              <a:spcBef>
                <a:spcPts val="200"/>
              </a:spcBef>
              <a:buClr>
                <a:schemeClr val="tx2"/>
              </a:buClr>
              <a:buFont typeface="Calibri" panose="020F0502020204030204" pitchFamily="34" charset="0"/>
              <a:buChar char="‒"/>
              <a:defRPr sz="1600" kern="1200">
                <a:solidFill>
                  <a:schemeClr val="tx2"/>
                </a:solidFill>
                <a:latin typeface="+mn-lt"/>
                <a:ea typeface="+mn-ea"/>
                <a:cs typeface="+mn-cs"/>
              </a:defRPr>
            </a:lvl5pPr>
            <a:lvl6pPr marL="2244896"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59"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222"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385" indent="-204082" algn="l" defTabSz="8163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6326" rtl="0" eaLnBrk="1" fontAlgn="auto" latinLnBrk="0" hangingPunct="1">
              <a:lnSpc>
                <a:spcPct val="100000"/>
              </a:lnSpc>
              <a:spcBef>
                <a:spcPts val="200"/>
              </a:spcBef>
              <a:spcAft>
                <a:spcPts val="0"/>
              </a:spcAft>
              <a:buClrTx/>
              <a:buSzTx/>
              <a:buFont typeface="Calibri" panose="020F0502020204030204" pitchFamily="34" charset="0"/>
              <a:buNone/>
              <a:tabLst/>
              <a:defRPr/>
            </a:pPr>
            <a:endParaRPr kumimoji="0" lang="en-US" sz="1600" b="0" i="0" u="none" strike="noStrike" kern="1200" cap="none" spc="0" normalizeH="0" baseline="0" noProof="0" dirty="0">
              <a:ln>
                <a:noFill/>
              </a:ln>
              <a:solidFill>
                <a:srgbClr val="0D2B88"/>
              </a:solidFill>
              <a:effectLst/>
              <a:uLnTx/>
              <a:uFillTx/>
              <a:latin typeface="Anticimex Sans"/>
              <a:ea typeface="+mn-ea"/>
              <a:cs typeface="+mn-cs"/>
            </a:endParaRPr>
          </a:p>
          <a:p>
            <a:pPr marL="179388" marR="0" lvl="0" indent="-179388" algn="l" defTabSz="816326" rtl="0" eaLnBrk="1" fontAlgn="auto" latinLnBrk="0" hangingPunct="1">
              <a:lnSpc>
                <a:spcPct val="100000"/>
              </a:lnSpc>
              <a:spcBef>
                <a:spcPts val="200"/>
              </a:spcBef>
              <a:spcAft>
                <a:spcPts val="0"/>
              </a:spcAft>
              <a:buClrTx/>
              <a:buSzTx/>
              <a:buFont typeface="Calibri" panose="020F0502020204030204" pitchFamily="34" charset="0"/>
              <a:buChar char="•"/>
              <a:tabLst/>
              <a:defRPr/>
            </a:pPr>
            <a:r>
              <a:rPr lang="en-US" sz="1600" dirty="0">
                <a:solidFill>
                  <a:srgbClr val="0D2B88"/>
                </a:solidFill>
                <a:latin typeface="Anticimex Sans"/>
              </a:rPr>
              <a:t>Smart Rodent systems were the first to be designed</a:t>
            </a:r>
            <a:endParaRPr kumimoji="0" lang="en-US" sz="1600" b="0" i="0" u="none" strike="noStrike" kern="1200" cap="none" spc="0" normalizeH="0" baseline="0" noProof="0" dirty="0">
              <a:ln>
                <a:noFill/>
              </a:ln>
              <a:solidFill>
                <a:srgbClr val="0D2B88"/>
              </a:solidFill>
              <a:effectLst/>
              <a:uLnTx/>
              <a:uFillTx/>
              <a:latin typeface="Anticimex Sans"/>
              <a:ea typeface="+mn-ea"/>
              <a:cs typeface="+mn-cs"/>
            </a:endParaRPr>
          </a:p>
          <a:p>
            <a:pPr marL="179388" marR="0" lvl="0" indent="-179388" algn="l" defTabSz="816326" rtl="0" eaLnBrk="1" fontAlgn="auto" latinLnBrk="0" hangingPunct="1">
              <a:lnSpc>
                <a:spcPct val="100000"/>
              </a:lnSpc>
              <a:spcBef>
                <a:spcPts val="200"/>
              </a:spcBef>
              <a:spcAft>
                <a:spcPts val="0"/>
              </a:spcAft>
              <a:buClrTx/>
              <a:buSzTx/>
              <a:buFont typeface="Calibri" panose="020F0502020204030204" pitchFamily="34" charset="0"/>
              <a:buChar char="•"/>
              <a:tabLst/>
              <a:defRPr/>
            </a:pPr>
            <a:endParaRPr lang="en-US" sz="1600" dirty="0">
              <a:solidFill>
                <a:srgbClr val="0D2B88"/>
              </a:solidFill>
              <a:latin typeface="Anticimex Sans"/>
            </a:endParaRPr>
          </a:p>
          <a:p>
            <a:pPr marL="179388" marR="0" lvl="0" indent="-179388" algn="l" defTabSz="816326" rtl="0" eaLnBrk="1" fontAlgn="auto" latinLnBrk="0" hangingPunct="1">
              <a:lnSpc>
                <a:spcPct val="100000"/>
              </a:lnSpc>
              <a:spcBef>
                <a:spcPts val="20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D2B88"/>
                </a:solidFill>
                <a:effectLst/>
                <a:uLnTx/>
                <a:uFillTx/>
                <a:latin typeface="Anticimex Sans"/>
                <a:ea typeface="+mn-ea"/>
                <a:cs typeface="+mn-cs"/>
              </a:rPr>
              <a:t>Insects are an important part of our service for customers in majority of Anticimex countries</a:t>
            </a:r>
          </a:p>
          <a:p>
            <a:pPr marL="0" marR="0" lvl="0" indent="0" algn="l" defTabSz="816326" rtl="0" eaLnBrk="1" fontAlgn="auto" latinLnBrk="0" hangingPunct="1">
              <a:lnSpc>
                <a:spcPct val="100000"/>
              </a:lnSpc>
              <a:spcBef>
                <a:spcPts val="200"/>
              </a:spcBef>
              <a:spcAft>
                <a:spcPts val="0"/>
              </a:spcAft>
              <a:buClrTx/>
              <a:buSzTx/>
              <a:buFont typeface="Calibri" panose="020F0502020204030204" pitchFamily="34" charset="0"/>
              <a:buNone/>
              <a:tabLst/>
              <a:defRPr/>
            </a:pPr>
            <a:endParaRPr kumimoji="0" lang="en-US" sz="1600" b="0" i="0" u="none" strike="noStrike" kern="1200" cap="none" spc="0" normalizeH="0" baseline="0" noProof="0" dirty="0">
              <a:ln>
                <a:noFill/>
              </a:ln>
              <a:solidFill>
                <a:srgbClr val="0D2B88"/>
              </a:solidFill>
              <a:effectLst/>
              <a:uLnTx/>
              <a:uFillTx/>
              <a:latin typeface="Anticimex Sans"/>
              <a:ea typeface="+mn-ea"/>
              <a:cs typeface="+mn-cs"/>
            </a:endParaRPr>
          </a:p>
          <a:p>
            <a:pPr marL="179388" marR="0" lvl="0" indent="-179388" algn="l" defTabSz="816326" rtl="0" eaLnBrk="1" fontAlgn="auto" latinLnBrk="0" hangingPunct="1">
              <a:lnSpc>
                <a:spcPct val="100000"/>
              </a:lnSpc>
              <a:spcBef>
                <a:spcPts val="20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D2B88"/>
                </a:solidFill>
                <a:effectLst/>
                <a:uLnTx/>
                <a:uFillTx/>
                <a:latin typeface="Anticimex Sans"/>
                <a:ea typeface="+mn-ea"/>
                <a:cs typeface="+mn-cs"/>
              </a:rPr>
              <a:t>Moth and Cockroach were the most important insects in our service portfolio</a:t>
            </a:r>
          </a:p>
          <a:p>
            <a:pPr marL="0" marR="0" lvl="0" indent="0" algn="l" defTabSz="816326" rtl="0" eaLnBrk="1" fontAlgn="auto" latinLnBrk="0" hangingPunct="1">
              <a:lnSpc>
                <a:spcPct val="100000"/>
              </a:lnSpc>
              <a:spcBef>
                <a:spcPts val="200"/>
              </a:spcBef>
              <a:spcAft>
                <a:spcPts val="0"/>
              </a:spcAft>
              <a:buClrTx/>
              <a:buSzTx/>
              <a:buFont typeface="Calibri" panose="020F0502020204030204" pitchFamily="34" charset="0"/>
              <a:buNone/>
              <a:tabLst/>
              <a:defRPr/>
            </a:pPr>
            <a:endParaRPr kumimoji="0" lang="en-US" sz="1600" b="0" i="0" u="none" strike="noStrike" kern="1200" cap="none" spc="0" normalizeH="0" baseline="0" noProof="0" dirty="0">
              <a:ln>
                <a:noFill/>
              </a:ln>
              <a:solidFill>
                <a:srgbClr val="0D2B88"/>
              </a:solidFill>
              <a:effectLst/>
              <a:uLnTx/>
              <a:uFillTx/>
              <a:latin typeface="Anticimex Sans"/>
              <a:ea typeface="+mn-ea"/>
              <a:cs typeface="+mn-cs"/>
            </a:endParaRPr>
          </a:p>
          <a:p>
            <a:pPr marL="182562" marR="0" lvl="1" indent="0" algn="l" defTabSz="816326" rtl="0" eaLnBrk="1" fontAlgn="auto" latinLnBrk="0" hangingPunct="1">
              <a:lnSpc>
                <a:spcPct val="100000"/>
              </a:lnSpc>
              <a:spcBef>
                <a:spcPts val="200"/>
              </a:spcBef>
              <a:spcAft>
                <a:spcPts val="0"/>
              </a:spcAft>
              <a:buClr>
                <a:srgbClr val="0D2B88"/>
              </a:buClr>
              <a:buSzTx/>
              <a:buNone/>
              <a:tabLst/>
              <a:defRPr/>
            </a:pPr>
            <a:endParaRPr kumimoji="0" lang="en-GB" sz="1600" b="1" i="0" u="none" strike="noStrike" kern="1200" cap="none" spc="0" normalizeH="0" baseline="0" noProof="0" dirty="0">
              <a:ln>
                <a:noFill/>
              </a:ln>
              <a:solidFill>
                <a:srgbClr val="0D2B88"/>
              </a:solidFill>
              <a:effectLst/>
              <a:uLnTx/>
              <a:uFillTx/>
              <a:latin typeface="Anticimex Sans"/>
              <a:ea typeface="+mn-ea"/>
              <a:cs typeface="+mn-cs"/>
            </a:endParaRPr>
          </a:p>
          <a:p>
            <a:pPr marL="0" marR="0" lvl="0" indent="0" algn="l" defTabSz="816326" rtl="0" eaLnBrk="1" fontAlgn="auto" latinLnBrk="0" hangingPunct="1">
              <a:lnSpc>
                <a:spcPct val="100000"/>
              </a:lnSpc>
              <a:spcBef>
                <a:spcPts val="200"/>
              </a:spcBef>
              <a:spcAft>
                <a:spcPts val="0"/>
              </a:spcAft>
              <a:buClrTx/>
              <a:buSzTx/>
              <a:buFont typeface="Calibri" panose="020F0502020204030204" pitchFamily="34" charset="0"/>
              <a:buNone/>
              <a:tabLst/>
              <a:defRPr/>
            </a:pPr>
            <a:r>
              <a:rPr kumimoji="0" lang="en-GB" sz="1600" b="0" i="1" u="none" strike="noStrike" kern="1200" cap="none" spc="0" normalizeH="0" baseline="0" noProof="0" dirty="0">
                <a:ln>
                  <a:noFill/>
                </a:ln>
                <a:solidFill>
                  <a:srgbClr val="0D2B88"/>
                </a:solidFill>
                <a:effectLst/>
                <a:uLnTx/>
                <a:uFillTx/>
                <a:latin typeface="Anticimex Sans"/>
                <a:ea typeface="+mn-ea"/>
                <a:cs typeface="+mn-cs"/>
              </a:rPr>
              <a:t>“</a:t>
            </a:r>
            <a:r>
              <a:rPr kumimoji="0" lang="en-GB" b="0" i="1" u="none" strike="noStrike" kern="1200" cap="none" spc="0" normalizeH="0" baseline="0" noProof="0" dirty="0">
                <a:ln>
                  <a:noFill/>
                </a:ln>
                <a:solidFill>
                  <a:srgbClr val="0D2B88"/>
                </a:solidFill>
                <a:effectLst/>
                <a:uLnTx/>
                <a:uFillTx/>
                <a:latin typeface="Anticimex Sans"/>
                <a:ea typeface="+mn-ea"/>
                <a:cs typeface="+mn-cs"/>
              </a:rPr>
              <a:t>The great advantage of SMART Sense is that we now can work with the SMART concept for practically all our clients, since we in many cases control rodents as well as insects.</a:t>
            </a:r>
            <a:endParaRPr kumimoji="0" lang="sv-SE" b="0" i="1" u="none" strike="noStrike" kern="1200" cap="none" spc="0" normalizeH="0" baseline="0" noProof="0" dirty="0">
              <a:ln>
                <a:noFill/>
              </a:ln>
              <a:solidFill>
                <a:srgbClr val="0D2B88"/>
              </a:solidFill>
              <a:effectLst/>
              <a:uLnTx/>
              <a:uFillTx/>
              <a:latin typeface="Anticimex Sans"/>
              <a:ea typeface="+mn-ea"/>
              <a:cs typeface="+mn-cs"/>
            </a:endParaRPr>
          </a:p>
          <a:p>
            <a:pPr marL="0" marR="0" lvl="0" indent="0" algn="l" defTabSz="816326" rtl="0" eaLnBrk="1" fontAlgn="auto" latinLnBrk="0" hangingPunct="1">
              <a:lnSpc>
                <a:spcPct val="100000"/>
              </a:lnSpc>
              <a:spcBef>
                <a:spcPts val="200"/>
              </a:spcBef>
              <a:spcAft>
                <a:spcPts val="0"/>
              </a:spcAft>
              <a:buClrTx/>
              <a:buSzTx/>
              <a:buFont typeface="Calibri" panose="020F0502020204030204" pitchFamily="34" charset="0"/>
              <a:buNone/>
              <a:tabLst/>
              <a:defRPr/>
            </a:pPr>
            <a:r>
              <a:rPr kumimoji="0" lang="en-GB" b="0" i="1" u="none" strike="noStrike" kern="1200" cap="none" spc="0" normalizeH="0" baseline="0" noProof="0" dirty="0">
                <a:ln>
                  <a:noFill/>
                </a:ln>
                <a:solidFill>
                  <a:srgbClr val="0D2B88"/>
                </a:solidFill>
                <a:effectLst/>
                <a:uLnTx/>
                <a:uFillTx/>
                <a:latin typeface="Anticimex Sans"/>
                <a:ea typeface="+mn-ea"/>
                <a:cs typeface="+mn-cs"/>
              </a:rPr>
              <a:t>Without this system, we had to work with the same client using two different approaches, one SMART and one traditional. Now we can provide a large percentage of our services with SMART, thanks to the SMART Sense”                      </a:t>
            </a:r>
          </a:p>
          <a:p>
            <a:pPr marL="0" marR="0" lvl="0" indent="0" algn="l" defTabSz="816326" rtl="0" eaLnBrk="1" fontAlgn="auto" latinLnBrk="0" hangingPunct="1">
              <a:lnSpc>
                <a:spcPct val="100000"/>
              </a:lnSpc>
              <a:spcBef>
                <a:spcPts val="200"/>
              </a:spcBef>
              <a:spcAft>
                <a:spcPts val="0"/>
              </a:spcAft>
              <a:buClrTx/>
              <a:buSzTx/>
              <a:buFont typeface="Calibri" panose="020F0502020204030204" pitchFamily="34" charset="0"/>
              <a:buNone/>
              <a:tabLst/>
              <a:defRPr/>
            </a:pPr>
            <a:r>
              <a:rPr kumimoji="0" lang="en-GB" b="0" i="1" u="none" strike="noStrike" kern="1200" cap="none" spc="0" normalizeH="0" baseline="0" noProof="0" dirty="0">
                <a:ln>
                  <a:noFill/>
                </a:ln>
                <a:solidFill>
                  <a:srgbClr val="0D2B88"/>
                </a:solidFill>
                <a:effectLst/>
                <a:uLnTx/>
                <a:uFillTx/>
                <a:latin typeface="Anticimex Sans"/>
                <a:ea typeface="+mn-ea"/>
                <a:cs typeface="+mn-cs"/>
              </a:rPr>
              <a:t> </a:t>
            </a:r>
            <a:r>
              <a:rPr kumimoji="0" lang="en-GB" b="1" i="0" u="none" strike="noStrike" kern="1200" cap="none" spc="0" normalizeH="0" baseline="0" noProof="0" dirty="0">
                <a:ln>
                  <a:noFill/>
                </a:ln>
                <a:solidFill>
                  <a:srgbClr val="0D2B88"/>
                </a:solidFill>
                <a:effectLst/>
                <a:uLnTx/>
                <a:uFillTx/>
                <a:latin typeface="Anticimex Sans"/>
                <a:ea typeface="+mn-ea"/>
                <a:cs typeface="+mn-cs"/>
              </a:rPr>
              <a:t>Jordi Tapias, Technical Director Anticimex Spain</a:t>
            </a:r>
            <a:endParaRPr kumimoji="0" lang="sv-SE" b="1" i="0" u="none" strike="noStrike" kern="1200" cap="none" spc="0" normalizeH="0" baseline="0" noProof="0" dirty="0">
              <a:ln>
                <a:noFill/>
              </a:ln>
              <a:solidFill>
                <a:srgbClr val="0D2B88"/>
              </a:solidFill>
              <a:effectLst/>
              <a:uLnTx/>
              <a:uFillTx/>
              <a:latin typeface="Anticimex Sans"/>
              <a:ea typeface="+mn-ea"/>
              <a:cs typeface="+mn-cs"/>
            </a:endParaRPr>
          </a:p>
          <a:p>
            <a:pPr marL="0" marR="0" lvl="0" indent="0" algn="l" defTabSz="816326" rtl="0" eaLnBrk="1" fontAlgn="auto" latinLnBrk="0" hangingPunct="1">
              <a:lnSpc>
                <a:spcPct val="100000"/>
              </a:lnSpc>
              <a:spcBef>
                <a:spcPts val="200"/>
              </a:spcBef>
              <a:spcAft>
                <a:spcPts val="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rgbClr val="0D2B88"/>
                </a:solidFill>
                <a:effectLst/>
                <a:uLnTx/>
                <a:uFillTx/>
                <a:latin typeface="Anticimex Sans"/>
                <a:ea typeface="+mn-ea"/>
                <a:cs typeface="+mn-cs"/>
              </a:rPr>
              <a:t>	</a:t>
            </a:r>
          </a:p>
          <a:p>
            <a:pPr marL="179388" marR="0" lvl="0" indent="-179388" algn="l" defTabSz="816326" rtl="0" eaLnBrk="1" fontAlgn="auto" latinLnBrk="0" hangingPunct="1">
              <a:lnSpc>
                <a:spcPct val="100000"/>
              </a:lnSpc>
              <a:spcBef>
                <a:spcPts val="200"/>
              </a:spcBef>
              <a:spcAft>
                <a:spcPts val="0"/>
              </a:spcAft>
              <a:buClrTx/>
              <a:buSzTx/>
              <a:buFont typeface="Calibri" panose="020F0502020204030204" pitchFamily="34" charset="0"/>
              <a:buChar char="•"/>
              <a:tabLst/>
              <a:defRPr/>
            </a:pPr>
            <a:endParaRPr kumimoji="0" lang="en-US" sz="1800" b="0" i="0" u="none" strike="noStrike" kern="1200" cap="none" spc="0" normalizeH="0" baseline="0" noProof="0" dirty="0">
              <a:ln>
                <a:noFill/>
              </a:ln>
              <a:solidFill>
                <a:srgbClr val="0D2B88"/>
              </a:solidFill>
              <a:effectLst/>
              <a:uLnTx/>
              <a:uFillTx/>
              <a:latin typeface="Anticimex Sans"/>
              <a:ea typeface="+mn-ea"/>
              <a:cs typeface="+mn-cs"/>
            </a:endParaRPr>
          </a:p>
          <a:p>
            <a:pPr marL="0" marR="0" lvl="0" indent="0" algn="l" defTabSz="816326" rtl="0" eaLnBrk="1" fontAlgn="auto" latinLnBrk="0" hangingPunct="1">
              <a:lnSpc>
                <a:spcPct val="100000"/>
              </a:lnSpc>
              <a:spcBef>
                <a:spcPts val="200"/>
              </a:spcBef>
              <a:spcAft>
                <a:spcPts val="0"/>
              </a:spcAft>
              <a:buClrTx/>
              <a:buSzTx/>
              <a:buFont typeface="Calibri" panose="020F0502020204030204" pitchFamily="34" charset="0"/>
              <a:buNone/>
              <a:tabLst/>
              <a:defRPr/>
            </a:pPr>
            <a:endParaRPr kumimoji="0" lang="en-US" sz="1800" b="0" i="0" u="none" strike="noStrike" kern="1200" cap="none" spc="0" normalizeH="0" baseline="0" noProof="0" dirty="0">
              <a:ln>
                <a:noFill/>
              </a:ln>
              <a:solidFill>
                <a:srgbClr val="0D2B88"/>
              </a:solidFill>
              <a:effectLst/>
              <a:uLnTx/>
              <a:uFillTx/>
              <a:latin typeface="Anticimex Sans"/>
              <a:ea typeface="+mn-ea"/>
              <a:cs typeface="+mn-cs"/>
            </a:endParaRPr>
          </a:p>
          <a:p>
            <a:pPr marL="0" marR="0" lvl="0" indent="0" algn="l" defTabSz="816326" rtl="0" eaLnBrk="1" fontAlgn="auto" latinLnBrk="0" hangingPunct="1">
              <a:lnSpc>
                <a:spcPct val="100000"/>
              </a:lnSpc>
              <a:spcBef>
                <a:spcPts val="200"/>
              </a:spcBef>
              <a:spcAft>
                <a:spcPts val="0"/>
              </a:spcAft>
              <a:buClrTx/>
              <a:buSzTx/>
              <a:buFont typeface="Calibri" panose="020F0502020204030204" pitchFamily="34" charset="0"/>
              <a:buNone/>
              <a:tabLst/>
              <a:defRPr/>
            </a:pPr>
            <a:endParaRPr kumimoji="0" lang="en-US" sz="1800" b="0" i="0" u="none" strike="noStrike" kern="1200" cap="none" spc="0" normalizeH="0" baseline="0" noProof="0" dirty="0">
              <a:ln>
                <a:noFill/>
              </a:ln>
              <a:solidFill>
                <a:srgbClr val="0D2B88"/>
              </a:solidFill>
              <a:effectLst/>
              <a:uLnTx/>
              <a:uFillTx/>
              <a:latin typeface="Anticimex Sans"/>
              <a:ea typeface="+mn-ea"/>
              <a:cs typeface="+mn-cs"/>
            </a:endParaRPr>
          </a:p>
        </p:txBody>
      </p:sp>
    </p:spTree>
    <p:extLst>
      <p:ext uri="{BB962C8B-B14F-4D97-AF65-F5344CB8AC3E}">
        <p14:creationId xmlns:p14="http://schemas.microsoft.com/office/powerpoint/2010/main" val="57751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16F7A258-4070-A34E-B0F0-33932107C27B}"/>
              </a:ext>
            </a:extLst>
          </p:cNvPr>
          <p:cNvSpPr/>
          <p:nvPr/>
        </p:nvSpPr>
        <p:spPr>
          <a:xfrm>
            <a:off x="0" y="0"/>
            <a:ext cx="520587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26"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white"/>
              </a:solidFill>
              <a:effectLst/>
              <a:uLnTx/>
              <a:uFillTx/>
              <a:latin typeface="Anticimex Sans"/>
              <a:ea typeface="+mn-ea"/>
              <a:cs typeface="+mn-cs"/>
            </a:endParaRPr>
          </a:p>
        </p:txBody>
      </p:sp>
      <p:sp>
        <p:nvSpPr>
          <p:cNvPr id="6" name="Rubrik 5"/>
          <p:cNvSpPr>
            <a:spLocks noGrp="1"/>
          </p:cNvSpPr>
          <p:nvPr>
            <p:ph type="title"/>
          </p:nvPr>
        </p:nvSpPr>
        <p:spPr/>
        <p:txBody>
          <a:bodyPr/>
          <a:lstStyle/>
          <a:p>
            <a:r>
              <a:rPr lang="en-US" dirty="0">
                <a:solidFill>
                  <a:schemeClr val="tx2"/>
                </a:solidFill>
              </a:rPr>
              <a:t>What is Smart Sense?</a:t>
            </a:r>
            <a:br>
              <a:rPr lang="en-US" dirty="0">
                <a:solidFill>
                  <a:schemeClr val="tx2"/>
                </a:solidFill>
              </a:rPr>
            </a:br>
            <a:endParaRPr lang="sv-SE" dirty="0">
              <a:solidFill>
                <a:schemeClr val="tx2"/>
              </a:solidFill>
            </a:endParaRPr>
          </a:p>
        </p:txBody>
      </p:sp>
      <p:sp>
        <p:nvSpPr>
          <p:cNvPr id="7" name="Platshållare för innehåll 6"/>
          <p:cNvSpPr>
            <a:spLocks noGrp="1"/>
          </p:cNvSpPr>
          <p:nvPr>
            <p:ph idx="13"/>
          </p:nvPr>
        </p:nvSpPr>
        <p:spPr>
          <a:xfrm>
            <a:off x="327025" y="881841"/>
            <a:ext cx="3970208" cy="3564391"/>
          </a:xfrm>
        </p:spPr>
        <p:txBody>
          <a:bodyPr>
            <a:noAutofit/>
          </a:bodyPr>
          <a:lstStyle/>
          <a:p>
            <a:pPr marL="285750" indent="-285750">
              <a:spcAft>
                <a:spcPts val="1000"/>
              </a:spcAft>
              <a:buFont typeface="Arial" panose="020B0604020202020204" pitchFamily="34" charset="0"/>
              <a:buChar char="•"/>
            </a:pPr>
            <a:r>
              <a:rPr lang="en-US" sz="1800" dirty="0">
                <a:solidFill>
                  <a:schemeClr val="tx2"/>
                </a:solidFill>
              </a:rPr>
              <a:t>First Smart product for insects </a:t>
            </a:r>
          </a:p>
          <a:p>
            <a:pPr marL="285750" indent="-285750">
              <a:spcAft>
                <a:spcPts val="1000"/>
              </a:spcAft>
              <a:buFont typeface="Arial" panose="020B0604020202020204" pitchFamily="34" charset="0"/>
              <a:buChar char="•"/>
            </a:pPr>
            <a:r>
              <a:rPr lang="en-US" sz="1800" dirty="0">
                <a:solidFill>
                  <a:schemeClr val="tx2"/>
                </a:solidFill>
              </a:rPr>
              <a:t>Two-in-one product for both moth and cockroaches </a:t>
            </a:r>
          </a:p>
          <a:p>
            <a:pPr marL="285750" indent="-285750">
              <a:spcAft>
                <a:spcPts val="1000"/>
              </a:spcAft>
              <a:buFont typeface="Arial" panose="020B0604020202020204" pitchFamily="34" charset="0"/>
              <a:buChar char="•"/>
            </a:pPr>
            <a:r>
              <a:rPr lang="en-US" sz="1800" dirty="0">
                <a:solidFill>
                  <a:schemeClr val="tx2"/>
                </a:solidFill>
              </a:rPr>
              <a:t>Early warning system for detection of moth and cockroaches </a:t>
            </a:r>
          </a:p>
          <a:p>
            <a:pPr marL="285750" indent="-285750">
              <a:spcAft>
                <a:spcPts val="1000"/>
              </a:spcAft>
              <a:buFont typeface="Arial" panose="020B0604020202020204" pitchFamily="34" charset="0"/>
              <a:buChar char="•"/>
            </a:pPr>
            <a:r>
              <a:rPr lang="en-US" sz="1800" dirty="0">
                <a:solidFill>
                  <a:schemeClr val="tx2"/>
                </a:solidFill>
              </a:rPr>
              <a:t>Fully compatible with the existing Rodent Smart system </a:t>
            </a:r>
          </a:p>
          <a:p>
            <a:pPr marL="285750" indent="-285750">
              <a:spcAft>
                <a:spcPts val="1000"/>
              </a:spcAft>
              <a:buFont typeface="Arial" panose="020B0604020202020204" pitchFamily="34" charset="0"/>
              <a:buChar char="•"/>
            </a:pPr>
            <a:r>
              <a:rPr lang="en-US" sz="1800" dirty="0">
                <a:solidFill>
                  <a:schemeClr val="tx2"/>
                </a:solidFill>
              </a:rPr>
              <a:t>24 / 7 monitoring </a:t>
            </a:r>
          </a:p>
          <a:p>
            <a:pPr marL="285750" indent="-285750">
              <a:spcAft>
                <a:spcPts val="1000"/>
              </a:spcAft>
              <a:buFont typeface="Arial" panose="020B0604020202020204" pitchFamily="34" charset="0"/>
              <a:buChar char="•"/>
            </a:pPr>
            <a:r>
              <a:rPr lang="en-US" dirty="0">
                <a:solidFill>
                  <a:schemeClr val="tx2"/>
                </a:solidFill>
              </a:rPr>
              <a:t>Data is monitored and tracked</a:t>
            </a:r>
            <a:endParaRPr lang="en-US" sz="1800" dirty="0">
              <a:solidFill>
                <a:schemeClr val="tx2"/>
              </a:solidFill>
            </a:endParaRPr>
          </a:p>
          <a:p>
            <a:pPr marL="285750" indent="-285750">
              <a:buFont typeface="Arial" panose="020B0604020202020204" pitchFamily="34" charset="0"/>
              <a:buChar char="•"/>
            </a:pPr>
            <a:endParaRPr lang="en-US" sz="1800" dirty="0" err="1">
              <a:solidFill>
                <a:schemeClr val="tx2"/>
              </a:solidFill>
            </a:endParaRPr>
          </a:p>
        </p:txBody>
      </p:sp>
      <p:sp>
        <p:nvSpPr>
          <p:cNvPr id="18" name="Tekstfelt 7">
            <a:extLst>
              <a:ext uri="{FF2B5EF4-FFF2-40B4-BE49-F238E27FC236}">
                <a16:creationId xmlns:a16="http://schemas.microsoft.com/office/drawing/2014/main" id="{CA392758-B1B4-9442-A0BE-26B0ED074993}"/>
              </a:ext>
            </a:extLst>
          </p:cNvPr>
          <p:cNvSpPr txBox="1"/>
          <p:nvPr/>
        </p:nvSpPr>
        <p:spPr>
          <a:xfrm>
            <a:off x="5445420" y="382099"/>
            <a:ext cx="2282400" cy="468000"/>
          </a:xfrm>
          <a:prstGeom prst="rect">
            <a:avLst/>
          </a:prstGeom>
          <a:noFill/>
        </p:spPr>
        <p:txBody>
          <a:bodyPr wrap="square" lIns="0" tIns="0" rIns="0" bIns="0" rtlCol="0">
            <a:noAutofit/>
          </a:bodyPr>
          <a:lstStyle/>
          <a:p>
            <a:pPr marL="0" marR="0" lvl="0" indent="0" algn="l" defTabSz="816326" rtl="0" eaLnBrk="1" fontAlgn="auto" latinLnBrk="0" hangingPunct="1">
              <a:lnSpc>
                <a:spcPts val="1400"/>
              </a:lnSpc>
              <a:spcBef>
                <a:spcPts val="0"/>
              </a:spcBef>
              <a:spcAft>
                <a:spcPts val="0"/>
              </a:spcAft>
              <a:buClrTx/>
              <a:buSzTx/>
              <a:buFontTx/>
              <a:buNone/>
              <a:tabLst/>
              <a:defRPr/>
            </a:pPr>
            <a:r>
              <a:rPr kumimoji="0" lang="da-DK" sz="1200" b="0" i="1" u="none" strike="noStrike" kern="1200" cap="none" spc="0" normalizeH="0" baseline="0" noProof="0" dirty="0">
                <a:ln>
                  <a:noFill/>
                </a:ln>
                <a:solidFill>
                  <a:prstClr val="white"/>
                </a:solidFill>
                <a:effectLst/>
                <a:uLnTx/>
                <a:uFillTx/>
                <a:latin typeface="Anticimex Sans"/>
                <a:ea typeface="+mn-ea"/>
                <a:cs typeface="+mn-cs"/>
              </a:rPr>
              <a:t>Smart </a:t>
            </a:r>
            <a:r>
              <a:rPr kumimoji="0" lang="da-DK" sz="1200" b="0" i="1" u="none" strike="noStrike" kern="1200" cap="none" spc="0" normalizeH="0" baseline="0" noProof="0" dirty="0" err="1">
                <a:ln>
                  <a:noFill/>
                </a:ln>
                <a:solidFill>
                  <a:prstClr val="white"/>
                </a:solidFill>
                <a:effectLst/>
                <a:uLnTx/>
                <a:uFillTx/>
                <a:latin typeface="Anticimex Sans"/>
                <a:ea typeface="+mn-ea"/>
                <a:cs typeface="+mn-cs"/>
              </a:rPr>
              <a:t>Sense</a:t>
            </a:r>
            <a:r>
              <a:rPr kumimoji="0" lang="da-DK" sz="1200" b="0" i="1" u="none" strike="noStrike" kern="1200" cap="none" spc="0" normalizeH="0" baseline="0" noProof="0" dirty="0">
                <a:ln>
                  <a:noFill/>
                </a:ln>
                <a:solidFill>
                  <a:prstClr val="white"/>
                </a:solidFill>
                <a:effectLst/>
                <a:uLnTx/>
                <a:uFillTx/>
                <a:latin typeface="Anticimex Sans"/>
                <a:ea typeface="+mn-ea"/>
                <a:cs typeface="+mn-cs"/>
              </a:rPr>
              <a:t> for </a:t>
            </a:r>
            <a:r>
              <a:rPr kumimoji="0" lang="da-DK" sz="1200" b="0" i="1" u="none" strike="noStrike" kern="1200" cap="none" spc="0" normalizeH="0" baseline="0" noProof="0" dirty="0" err="1">
                <a:ln>
                  <a:noFill/>
                </a:ln>
                <a:solidFill>
                  <a:prstClr val="white"/>
                </a:solidFill>
                <a:effectLst/>
                <a:uLnTx/>
                <a:uFillTx/>
                <a:latin typeface="Anticimex Sans"/>
                <a:ea typeface="+mn-ea"/>
                <a:cs typeface="+mn-cs"/>
              </a:rPr>
              <a:t>cockroaches</a:t>
            </a:r>
            <a:endParaRPr kumimoji="0" lang="da-DK" sz="1200" b="0" i="1" u="none" strike="noStrike" kern="1200" cap="none" spc="0" normalizeH="0" baseline="0" noProof="0" dirty="0">
              <a:ln>
                <a:noFill/>
              </a:ln>
              <a:solidFill>
                <a:prstClr val="white"/>
              </a:solidFill>
              <a:effectLst/>
              <a:uLnTx/>
              <a:uFillTx/>
              <a:latin typeface="Anticimex Sans"/>
              <a:ea typeface="+mn-ea"/>
              <a:cs typeface="+mn-cs"/>
            </a:endParaRPr>
          </a:p>
        </p:txBody>
      </p:sp>
      <p:sp>
        <p:nvSpPr>
          <p:cNvPr id="19" name="Tekstfelt 7">
            <a:extLst>
              <a:ext uri="{FF2B5EF4-FFF2-40B4-BE49-F238E27FC236}">
                <a16:creationId xmlns:a16="http://schemas.microsoft.com/office/drawing/2014/main" id="{2F6FF316-9888-DA4D-9C34-5E5E49460809}"/>
              </a:ext>
            </a:extLst>
          </p:cNvPr>
          <p:cNvSpPr txBox="1"/>
          <p:nvPr/>
        </p:nvSpPr>
        <p:spPr>
          <a:xfrm>
            <a:off x="5445420" y="4504111"/>
            <a:ext cx="2282400" cy="468000"/>
          </a:xfrm>
          <a:prstGeom prst="rect">
            <a:avLst/>
          </a:prstGeom>
          <a:noFill/>
        </p:spPr>
        <p:txBody>
          <a:bodyPr wrap="square" lIns="0" tIns="0" rIns="0" bIns="0" rtlCol="0">
            <a:noAutofit/>
          </a:bodyPr>
          <a:lstStyle/>
          <a:p>
            <a:pPr marL="0" marR="0" lvl="0" indent="0" algn="l" defTabSz="816326" rtl="0" eaLnBrk="1" fontAlgn="auto" latinLnBrk="0" hangingPunct="1">
              <a:lnSpc>
                <a:spcPts val="1400"/>
              </a:lnSpc>
              <a:spcBef>
                <a:spcPts val="0"/>
              </a:spcBef>
              <a:spcAft>
                <a:spcPts val="0"/>
              </a:spcAft>
              <a:buClrTx/>
              <a:buSzTx/>
              <a:buFontTx/>
              <a:buNone/>
              <a:tabLst/>
              <a:defRPr/>
            </a:pPr>
            <a:r>
              <a:rPr kumimoji="0" lang="da-DK" sz="1200" b="0" i="1" u="none" strike="noStrike" kern="1200" cap="none" spc="0" normalizeH="0" baseline="0" noProof="0" dirty="0">
                <a:ln>
                  <a:noFill/>
                </a:ln>
                <a:solidFill>
                  <a:prstClr val="white"/>
                </a:solidFill>
                <a:effectLst/>
                <a:uLnTx/>
                <a:uFillTx/>
                <a:latin typeface="Anticimex Sans"/>
                <a:ea typeface="+mn-ea"/>
                <a:cs typeface="+mn-cs"/>
              </a:rPr>
              <a:t>Smart Sense for </a:t>
            </a:r>
            <a:r>
              <a:rPr kumimoji="0" lang="da-DK" sz="1200" b="0" i="1" u="none" strike="noStrike" kern="1200" cap="none" spc="0" normalizeH="0" baseline="0" noProof="0" dirty="0" err="1">
                <a:ln>
                  <a:noFill/>
                </a:ln>
                <a:solidFill>
                  <a:prstClr val="white"/>
                </a:solidFill>
                <a:effectLst/>
                <a:uLnTx/>
                <a:uFillTx/>
                <a:latin typeface="Anticimex Sans"/>
                <a:ea typeface="+mn-ea"/>
                <a:cs typeface="+mn-cs"/>
              </a:rPr>
              <a:t>moth</a:t>
            </a:r>
            <a:endParaRPr kumimoji="0" lang="da-DK" sz="1200" b="0" i="1" u="none" strike="noStrike" kern="1200" cap="none" spc="0" normalizeH="0" baseline="0" noProof="0" dirty="0">
              <a:ln>
                <a:noFill/>
              </a:ln>
              <a:solidFill>
                <a:prstClr val="white"/>
              </a:solidFill>
              <a:effectLst/>
              <a:uLnTx/>
              <a:uFillTx/>
              <a:latin typeface="Anticimex Sans"/>
              <a:ea typeface="+mn-ea"/>
              <a:cs typeface="+mn-cs"/>
            </a:endParaRPr>
          </a:p>
        </p:txBody>
      </p:sp>
      <p:sp>
        <p:nvSpPr>
          <p:cNvPr id="22" name="textruta 21">
            <a:extLst>
              <a:ext uri="{FF2B5EF4-FFF2-40B4-BE49-F238E27FC236}">
                <a16:creationId xmlns:a16="http://schemas.microsoft.com/office/drawing/2014/main" id="{2B42B7D5-898E-A544-84D1-8BF38A55875B}"/>
              </a:ext>
            </a:extLst>
          </p:cNvPr>
          <p:cNvSpPr txBox="1"/>
          <p:nvPr/>
        </p:nvSpPr>
        <p:spPr>
          <a:xfrm>
            <a:off x="4350619" y="356135"/>
            <a:ext cx="0" cy="0"/>
          </a:xfrm>
          <a:prstGeom prst="rect">
            <a:avLst/>
          </a:prstGeom>
          <a:noFill/>
        </p:spPr>
        <p:txBody>
          <a:bodyPr wrap="none" lIns="0" tIns="0" rIns="0" bIns="0" rtlCol="0">
            <a:noAutofit/>
          </a:bodyPr>
          <a:lstStyle/>
          <a:p>
            <a:pPr marL="0" marR="0" lvl="0" indent="0" algn="l" defTabSz="816326" rtl="0" eaLnBrk="1" fontAlgn="auto" latinLnBrk="0" hangingPunct="1">
              <a:lnSpc>
                <a:spcPts val="14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D2B88"/>
              </a:solidFill>
              <a:effectLst/>
              <a:uLnTx/>
              <a:uFillTx/>
              <a:latin typeface="Anticimex Sans"/>
              <a:ea typeface="+mn-ea"/>
              <a:cs typeface="+mn-cs"/>
            </a:endParaRPr>
          </a:p>
        </p:txBody>
      </p:sp>
      <p:pic>
        <p:nvPicPr>
          <p:cNvPr id="29" name="Bildobjekt 28">
            <a:extLst>
              <a:ext uri="{FF2B5EF4-FFF2-40B4-BE49-F238E27FC236}">
                <a16:creationId xmlns:a16="http://schemas.microsoft.com/office/drawing/2014/main" id="{FA217D87-F9E4-D248-88FB-B2318E0D29EF}"/>
              </a:ext>
            </a:extLst>
          </p:cNvPr>
          <p:cNvPicPr>
            <a:picLocks noChangeAspect="1"/>
          </p:cNvPicPr>
          <p:nvPr/>
        </p:nvPicPr>
        <p:blipFill>
          <a:blip r:embed="rId3"/>
          <a:stretch>
            <a:fillRect/>
          </a:stretch>
        </p:blipFill>
        <p:spPr>
          <a:xfrm>
            <a:off x="5988666" y="2224296"/>
            <a:ext cx="3478307" cy="2879448"/>
          </a:xfrm>
          <a:prstGeom prst="rect">
            <a:avLst/>
          </a:prstGeom>
        </p:spPr>
      </p:pic>
      <p:pic>
        <p:nvPicPr>
          <p:cNvPr id="31" name="Bildobjekt 30">
            <a:extLst>
              <a:ext uri="{FF2B5EF4-FFF2-40B4-BE49-F238E27FC236}">
                <a16:creationId xmlns:a16="http://schemas.microsoft.com/office/drawing/2014/main" id="{E1BBEB6E-16E9-7847-A20E-646A18F58E30}"/>
              </a:ext>
            </a:extLst>
          </p:cNvPr>
          <p:cNvPicPr>
            <a:picLocks noChangeAspect="1"/>
          </p:cNvPicPr>
          <p:nvPr/>
        </p:nvPicPr>
        <p:blipFill>
          <a:blip r:embed="rId4"/>
          <a:stretch>
            <a:fillRect/>
          </a:stretch>
        </p:blipFill>
        <p:spPr>
          <a:xfrm>
            <a:off x="5372606" y="-29817"/>
            <a:ext cx="3168187" cy="2693854"/>
          </a:xfrm>
          <a:prstGeom prst="rect">
            <a:avLst/>
          </a:prstGeom>
        </p:spPr>
      </p:pic>
      <p:sp>
        <p:nvSpPr>
          <p:cNvPr id="2" name="textruta 1">
            <a:extLst>
              <a:ext uri="{FF2B5EF4-FFF2-40B4-BE49-F238E27FC236}">
                <a16:creationId xmlns:a16="http://schemas.microsoft.com/office/drawing/2014/main" id="{8709C62D-9277-F241-A1D6-C03A8437EC1F}"/>
              </a:ext>
            </a:extLst>
          </p:cNvPr>
          <p:cNvSpPr txBox="1"/>
          <p:nvPr/>
        </p:nvSpPr>
        <p:spPr>
          <a:xfrm>
            <a:off x="4989443" y="2484783"/>
            <a:ext cx="0" cy="0"/>
          </a:xfrm>
          <a:prstGeom prst="rect">
            <a:avLst/>
          </a:prstGeom>
          <a:noFill/>
        </p:spPr>
        <p:txBody>
          <a:bodyPr wrap="none" lIns="0" tIns="0" rIns="0" bIns="0" rtlCol="0">
            <a:noAutofit/>
          </a:bodyPr>
          <a:lstStyle/>
          <a:p>
            <a:pPr marL="0" marR="0" lvl="0" indent="0" algn="l" defTabSz="816326" rtl="0" eaLnBrk="1" fontAlgn="auto" latinLnBrk="0" hangingPunct="1">
              <a:lnSpc>
                <a:spcPts val="14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D2B88"/>
              </a:solidFill>
              <a:effectLst/>
              <a:uLnTx/>
              <a:uFillTx/>
              <a:latin typeface="Anticimex Sans"/>
              <a:ea typeface="+mn-ea"/>
              <a:cs typeface="+mn-cs"/>
            </a:endParaRPr>
          </a:p>
        </p:txBody>
      </p:sp>
    </p:spTree>
    <p:extLst>
      <p:ext uri="{BB962C8B-B14F-4D97-AF65-F5344CB8AC3E}">
        <p14:creationId xmlns:p14="http://schemas.microsoft.com/office/powerpoint/2010/main" val="258348381"/>
      </p:ext>
    </p:extLst>
  </p:cSld>
  <p:clrMapOvr>
    <a:masterClrMapping/>
  </p:clrMapOvr>
</p:sld>
</file>

<file path=ppt/theme/theme1.xml><?xml version="1.0" encoding="utf-8"?>
<a:theme xmlns:a="http://schemas.openxmlformats.org/drawingml/2006/main" name="Anticimex">
  <a:themeElements>
    <a:clrScheme name="Anticimex">
      <a:dk1>
        <a:sysClr val="windowText" lastClr="000000"/>
      </a:dk1>
      <a:lt1>
        <a:sysClr val="window" lastClr="FFFFFF"/>
      </a:lt1>
      <a:dk2>
        <a:srgbClr val="0D2B88"/>
      </a:dk2>
      <a:lt2>
        <a:srgbClr val="000000"/>
      </a:lt2>
      <a:accent1>
        <a:srgbClr val="0D2B88"/>
      </a:accent1>
      <a:accent2>
        <a:srgbClr val="187EE0"/>
      </a:accent2>
      <a:accent3>
        <a:srgbClr val="D2DBE3"/>
      </a:accent3>
      <a:accent4>
        <a:srgbClr val="2DA96B"/>
      </a:accent4>
      <a:accent5>
        <a:srgbClr val="9E17AA"/>
      </a:accent5>
      <a:accent6>
        <a:srgbClr val="FF7C00"/>
      </a:accent6>
      <a:hlink>
        <a:srgbClr val="187EE0"/>
      </a:hlink>
      <a:folHlink>
        <a:srgbClr val="D2DBE3"/>
      </a:folHlink>
    </a:clrScheme>
    <a:fontScheme name="Anticimex">
      <a:majorFont>
        <a:latin typeface="Anticimex Sans"/>
        <a:ea typeface=""/>
        <a:cs typeface=""/>
      </a:majorFont>
      <a:minorFont>
        <a:latin typeface="Anticim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1400"/>
          </a:lnSpc>
          <a:defRPr sz="1200" smtClean="0">
            <a:solidFill>
              <a:schemeClr val="tx2"/>
            </a:solidFill>
          </a:defRPr>
        </a:defPPr>
      </a:lstStyle>
    </a:txDef>
  </a:objectDefaults>
  <a:extraClrSchemeLst/>
  <a:extLst>
    <a:ext uri="{05A4C25C-085E-4340-85A3-A5531E510DB2}">
      <thm15:themeFamily xmlns:thm15="http://schemas.microsoft.com/office/thememl/2012/main" name="Presentation1" id="{E11B2DA1-771E-AD46-87B3-DD766B15C1CB}" vid="{66BB5410-F624-4F48-BD64-674333A308D3}"/>
    </a:ext>
  </a:extLst>
</a:theme>
</file>

<file path=ppt/theme/theme2.xml><?xml version="1.0" encoding="utf-8"?>
<a:theme xmlns:a="http://schemas.openxmlformats.org/drawingml/2006/main" name="1_Anticimex">
  <a:themeElements>
    <a:clrScheme name="Anticimex">
      <a:dk1>
        <a:sysClr val="windowText" lastClr="000000"/>
      </a:dk1>
      <a:lt1>
        <a:sysClr val="window" lastClr="FFFFFF"/>
      </a:lt1>
      <a:dk2>
        <a:srgbClr val="0D2B88"/>
      </a:dk2>
      <a:lt2>
        <a:srgbClr val="000000"/>
      </a:lt2>
      <a:accent1>
        <a:srgbClr val="0D2B88"/>
      </a:accent1>
      <a:accent2>
        <a:srgbClr val="187EE0"/>
      </a:accent2>
      <a:accent3>
        <a:srgbClr val="D2DBE3"/>
      </a:accent3>
      <a:accent4>
        <a:srgbClr val="2DA96B"/>
      </a:accent4>
      <a:accent5>
        <a:srgbClr val="9E17AA"/>
      </a:accent5>
      <a:accent6>
        <a:srgbClr val="FF7C00"/>
      </a:accent6>
      <a:hlink>
        <a:srgbClr val="187EE0"/>
      </a:hlink>
      <a:folHlink>
        <a:srgbClr val="D2DBE3"/>
      </a:folHlink>
    </a:clrScheme>
    <a:fontScheme name="Anticimex">
      <a:majorFont>
        <a:latin typeface="Anticimex Sans"/>
        <a:ea typeface=""/>
        <a:cs typeface=""/>
      </a:majorFont>
      <a:minorFont>
        <a:latin typeface="Anticim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1400"/>
          </a:lnSpc>
          <a:defRPr sz="1200" smtClean="0">
            <a:solidFill>
              <a:schemeClr val="tx2"/>
            </a:solidFill>
          </a:defRPr>
        </a:defPPr>
      </a:lstStyle>
    </a:txDef>
  </a:objectDefaults>
  <a:extraClrSchemeLst/>
</a:theme>
</file>

<file path=ppt/theme/theme3.xml><?xml version="1.0" encoding="utf-8"?>
<a:theme xmlns:a="http://schemas.openxmlformats.org/drawingml/2006/main" name="Anticimex 171031">
  <a:themeElements>
    <a:clrScheme name="Anticimex">
      <a:dk1>
        <a:sysClr val="windowText" lastClr="000000"/>
      </a:dk1>
      <a:lt1>
        <a:sysClr val="window" lastClr="FFFFFF"/>
      </a:lt1>
      <a:dk2>
        <a:srgbClr val="0D2B88"/>
      </a:dk2>
      <a:lt2>
        <a:srgbClr val="000000"/>
      </a:lt2>
      <a:accent1>
        <a:srgbClr val="0D2B88"/>
      </a:accent1>
      <a:accent2>
        <a:srgbClr val="187EE0"/>
      </a:accent2>
      <a:accent3>
        <a:srgbClr val="D2DBE3"/>
      </a:accent3>
      <a:accent4>
        <a:srgbClr val="2DA96B"/>
      </a:accent4>
      <a:accent5>
        <a:srgbClr val="9E17AA"/>
      </a:accent5>
      <a:accent6>
        <a:srgbClr val="FF7C00"/>
      </a:accent6>
      <a:hlink>
        <a:srgbClr val="187EE0"/>
      </a:hlink>
      <a:folHlink>
        <a:srgbClr val="D2DBE3"/>
      </a:folHlink>
    </a:clrScheme>
    <a:fontScheme name="Anticimex">
      <a:majorFont>
        <a:latin typeface="Anticimex Sans"/>
        <a:ea typeface=""/>
        <a:cs typeface=""/>
      </a:majorFont>
      <a:minorFont>
        <a:latin typeface="Anticim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1400"/>
          </a:lnSpc>
          <a:defRPr sz="1200" smtClean="0">
            <a:solidFill>
              <a:schemeClr val="tx2"/>
            </a:solidFill>
          </a:defRPr>
        </a:defPPr>
      </a:lstStyle>
    </a:txDef>
  </a:objectDefaults>
  <a:extraClrSchemeLst/>
  <a:custClrLst>
    <a:custClr name="Primary Dark blue">
      <a:srgbClr val="0D2B88"/>
    </a:custClr>
    <a:custClr name="Primary medium blue">
      <a:srgbClr val="187EE0"/>
    </a:custClr>
    <a:custClr name="Primary light blue">
      <a:srgbClr val="D2DBE3"/>
    </a:custClr>
    <a:custClr name="Secondary green">
      <a:srgbClr val="2DA96B"/>
    </a:custClr>
    <a:custClr name="Additional purple">
      <a:srgbClr val="9E16A9"/>
    </a:custClr>
    <a:custClr name="Additional orange">
      <a:srgbClr val="FF7C00"/>
    </a:custClr>
    <a:custClr name="Illustration blue 01">
      <a:srgbClr val="051E66"/>
    </a:custClr>
    <a:custClr name="Illustration blue 02">
      <a:srgbClr val="1254B5"/>
    </a:custClr>
    <a:custClr name="Illustration grey">
      <a:srgbClr val="F6F6F6"/>
    </a:custClr>
    <a:custClr name="Illustration green">
      <a:srgbClr val="1ED68C"/>
    </a:custClr>
    <a:custClr name="Illustration coral">
      <a:srgbClr val="FF5959"/>
    </a:custClr>
    <a:custClr name="Illustration orange">
      <a:srgbClr val="FC963F"/>
    </a:custClr>
  </a:custClrLst>
  <a:extLst>
    <a:ext uri="{05A4C25C-085E-4340-85A3-A5531E510DB2}">
      <thm15:themeFamily xmlns:thm15="http://schemas.microsoft.com/office/thememl/2012/main" name="1468 ACX PPT Template_02.pptx" id="{28F0816A-0572-4C00-A9D6-B256247E5C8B}" vid="{2C5A00CD-A516-406A-A172-0B18215F732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756</Words>
  <Application>Microsoft Office PowerPoint</Application>
  <PresentationFormat>On-screen Show (16:9)</PresentationFormat>
  <Paragraphs>82</Paragraphs>
  <Slides>13</Slides>
  <Notes>8</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Anticimex Sans</vt:lpstr>
      <vt:lpstr>Arial</vt:lpstr>
      <vt:lpstr>Calibri</vt:lpstr>
      <vt:lpstr>Anticimex</vt:lpstr>
      <vt:lpstr>1_Anticimex</vt:lpstr>
      <vt:lpstr>Anticimex 171031</vt:lpstr>
      <vt:lpstr>PowerPoint Presentation</vt:lpstr>
      <vt:lpstr>Smart  24/7  Pest Control</vt:lpstr>
      <vt:lpstr>PowerPoint Presentation</vt:lpstr>
      <vt:lpstr>About Flick Anticimex     </vt:lpstr>
      <vt:lpstr>Power BI - Reporting</vt:lpstr>
      <vt:lpstr>Smart Rodent Control</vt:lpstr>
      <vt:lpstr>How it Works</vt:lpstr>
      <vt:lpstr>PowerPoint Presentation</vt:lpstr>
      <vt:lpstr>What is Smart Sense? </vt:lpstr>
      <vt:lpstr>How does the product work?  </vt:lpstr>
      <vt:lpstr>PowerPoint Presentation</vt:lpstr>
      <vt:lpstr>Commercial awareness is critical for survival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24/7,  Pest Control</dc:title>
  <dc:creator>Nathan Jaffrey</dc:creator>
  <cp:lastModifiedBy>Jasper Kyle</cp:lastModifiedBy>
  <cp:revision>10</cp:revision>
  <dcterms:created xsi:type="dcterms:W3CDTF">2019-05-23T05:00:43Z</dcterms:created>
  <dcterms:modified xsi:type="dcterms:W3CDTF">2019-06-03T02:10:42Z</dcterms:modified>
</cp:coreProperties>
</file>